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94" r:id="rId4"/>
  </p:sldMasterIdLst>
  <p:notesMasterIdLst>
    <p:notesMasterId r:id="rId17"/>
  </p:notesMasterIdLst>
  <p:handoutMasterIdLst>
    <p:handoutMasterId r:id="rId18"/>
  </p:handoutMasterIdLst>
  <p:sldIdLst>
    <p:sldId id="754" r:id="rId5"/>
    <p:sldId id="777" r:id="rId6"/>
    <p:sldId id="778" r:id="rId7"/>
    <p:sldId id="779" r:id="rId8"/>
    <p:sldId id="780" r:id="rId9"/>
    <p:sldId id="784" r:id="rId10"/>
    <p:sldId id="786" r:id="rId11"/>
    <p:sldId id="781" r:id="rId12"/>
    <p:sldId id="788" r:id="rId13"/>
    <p:sldId id="783" r:id="rId14"/>
    <p:sldId id="789" r:id="rId15"/>
    <p:sldId id="755" r:id="rId16"/>
  </p:sldIdLst>
  <p:sldSz cx="10972800" cy="6172200"/>
  <p:notesSz cx="7010400" cy="92964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16">
          <p15:clr>
            <a:srgbClr val="A4A3A4"/>
          </p15:clr>
        </p15:guide>
        <p15:guide id="2" orient="horz" pos="3050">
          <p15:clr>
            <a:srgbClr val="A4A3A4"/>
          </p15:clr>
        </p15:guide>
        <p15:guide id="3" orient="horz" pos="3189">
          <p15:clr>
            <a:srgbClr val="A4A3A4"/>
          </p15:clr>
        </p15:guide>
        <p15:guide id="4" pos="5455">
          <p15:clr>
            <a:srgbClr val="A4A3A4"/>
          </p15:clr>
        </p15:guide>
        <p15:guide id="5" orient="horz" pos="975">
          <p15:clr>
            <a:srgbClr val="A4A3A4"/>
          </p15:clr>
        </p15:guide>
        <p15:guide id="6" pos="345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enise Rosa" initials="DR" lastIdx="2" clrIdx="0">
    <p:extLst>
      <p:ext uri="{19B8F6BF-5375-455C-9EA6-DF929625EA0E}">
        <p15:presenceInfo xmlns:p15="http://schemas.microsoft.com/office/powerpoint/2012/main" userId="S::drosa@nvidia.com::e57f47db-d8a4-47b5-9a4a-05c3eb63f313" providerId="AD"/>
      </p:ext>
    </p:extLst>
  </p:cmAuthor>
  <p:cmAuthor id="2" name="Lopa Kundu" initials="LK" lastIdx="29" clrIdx="1">
    <p:extLst>
      <p:ext uri="{19B8F6BF-5375-455C-9EA6-DF929625EA0E}">
        <p15:presenceInfo xmlns:p15="http://schemas.microsoft.com/office/powerpoint/2012/main" userId="S::lkundu@nvidia.com::311fcf9a-fe06-49ee-a36e-33ca706c08c3" providerId="AD"/>
      </p:ext>
    </p:extLst>
  </p:cmAuthor>
  <p:cmAuthor id="3" name="Vikrama Ditya" initials="VD" lastIdx="1" clrIdx="2">
    <p:extLst>
      <p:ext uri="{19B8F6BF-5375-455C-9EA6-DF929625EA0E}">
        <p15:presenceInfo xmlns:p15="http://schemas.microsoft.com/office/powerpoint/2012/main" userId="S::vditya@nvidia.com::63530eb9-33fd-40c6-bc32-99d2b6f6e7b7" providerId="AD"/>
      </p:ext>
    </p:extLst>
  </p:cmAuthor>
  <p:cmAuthor id="4" name="Elena Agostini" initials="EA" lastIdx="1" clrIdx="3">
    <p:extLst>
      <p:ext uri="{19B8F6BF-5375-455C-9EA6-DF929625EA0E}">
        <p15:presenceInfo xmlns:p15="http://schemas.microsoft.com/office/powerpoint/2012/main" userId="S::eagostini@nvidia.com::4d5d12d0-ed35-4f1e-84b0-95bd9208f7a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E6E6E"/>
    <a:srgbClr val="0C34BD"/>
    <a:srgbClr val="EFFFD5"/>
    <a:srgbClr val="DEDEDE"/>
    <a:srgbClr val="FFCC66"/>
    <a:srgbClr val="4A4A4A"/>
    <a:srgbClr val="B3B3B3"/>
    <a:srgbClr val="E8E8E8"/>
    <a:srgbClr val="F8F8F8"/>
    <a:srgbClr val="0071C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79" d="100"/>
          <a:sy n="179" d="100"/>
        </p:scale>
        <p:origin x="258" y="168"/>
      </p:cViewPr>
      <p:guideLst>
        <p:guide orient="horz" pos="1316"/>
        <p:guide orient="horz" pos="3050"/>
        <p:guide orient="horz" pos="3189"/>
        <p:guide pos="5455"/>
        <p:guide orient="horz" pos="975"/>
        <p:guide pos="3457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opa Kundu" userId="311fcf9a-fe06-49ee-a36e-33ca706c08c3" providerId="ADAL" clId="{CA818297-F142-4B55-9217-FB2F63017EB0}"/>
    <pc:docChg chg="modSld">
      <pc:chgData name="Lopa Kundu" userId="311fcf9a-fe06-49ee-a36e-33ca706c08c3" providerId="ADAL" clId="{CA818297-F142-4B55-9217-FB2F63017EB0}" dt="2021-02-03T16:56:51.392" v="43" actId="20577"/>
      <pc:docMkLst>
        <pc:docMk/>
      </pc:docMkLst>
      <pc:sldChg chg="modSp mod">
        <pc:chgData name="Lopa Kundu" userId="311fcf9a-fe06-49ee-a36e-33ca706c08c3" providerId="ADAL" clId="{CA818297-F142-4B55-9217-FB2F63017EB0}" dt="2021-02-03T16:56:51.392" v="43" actId="20577"/>
        <pc:sldMkLst>
          <pc:docMk/>
          <pc:sldMk cId="3116770051" sldId="754"/>
        </pc:sldMkLst>
        <pc:spChg chg="mod">
          <ac:chgData name="Lopa Kundu" userId="311fcf9a-fe06-49ee-a36e-33ca706c08c3" providerId="ADAL" clId="{CA818297-F142-4B55-9217-FB2F63017EB0}" dt="2021-02-03T16:56:51.392" v="43" actId="20577"/>
          <ac:spMkLst>
            <pc:docMk/>
            <pc:sldMk cId="3116770051" sldId="754"/>
            <ac:spMk id="4" creationId="{00000000-0000-0000-0000-000000000000}"/>
          </ac:spMkLst>
        </pc:spChg>
      </pc:sldChg>
      <pc:sldChg chg="modSp mod">
        <pc:chgData name="Lopa Kundu" userId="311fcf9a-fe06-49ee-a36e-33ca706c08c3" providerId="ADAL" clId="{CA818297-F142-4B55-9217-FB2F63017EB0}" dt="2021-02-03T04:43:12.192" v="19" actId="6549"/>
        <pc:sldMkLst>
          <pc:docMk/>
          <pc:sldMk cId="2611925823" sldId="779"/>
        </pc:sldMkLst>
        <pc:spChg chg="mod">
          <ac:chgData name="Lopa Kundu" userId="311fcf9a-fe06-49ee-a36e-33ca706c08c3" providerId="ADAL" clId="{CA818297-F142-4B55-9217-FB2F63017EB0}" dt="2021-02-03T04:43:12.192" v="19" actId="6549"/>
          <ac:spMkLst>
            <pc:docMk/>
            <pc:sldMk cId="2611925823" sldId="779"/>
            <ac:spMk id="3" creationId="{E71482CD-96A6-4366-99F5-5FEE8F893EC5}"/>
          </ac:spMkLst>
        </pc:spChg>
      </pc:sldChg>
      <pc:sldChg chg="modSp mod">
        <pc:chgData name="Lopa Kundu" userId="311fcf9a-fe06-49ee-a36e-33ca706c08c3" providerId="ADAL" clId="{CA818297-F142-4B55-9217-FB2F63017EB0}" dt="2021-02-03T05:17:17.699" v="34" actId="20577"/>
        <pc:sldMkLst>
          <pc:docMk/>
          <pc:sldMk cId="2424881231" sldId="781"/>
        </pc:sldMkLst>
        <pc:spChg chg="mod">
          <ac:chgData name="Lopa Kundu" userId="311fcf9a-fe06-49ee-a36e-33ca706c08c3" providerId="ADAL" clId="{CA818297-F142-4B55-9217-FB2F63017EB0}" dt="2021-02-03T05:17:17.699" v="34" actId="20577"/>
          <ac:spMkLst>
            <pc:docMk/>
            <pc:sldMk cId="2424881231" sldId="781"/>
            <ac:spMk id="5" creationId="{45684826-1880-485D-B4D4-B31D234E0679}"/>
          </ac:spMkLst>
        </pc:spChg>
      </pc:sldChg>
      <pc:sldChg chg="modSp mod">
        <pc:chgData name="Lopa Kundu" userId="311fcf9a-fe06-49ee-a36e-33ca706c08c3" providerId="ADAL" clId="{CA818297-F142-4B55-9217-FB2F63017EB0}" dt="2021-02-03T01:32:17.626" v="6" actId="20577"/>
        <pc:sldMkLst>
          <pc:docMk/>
          <pc:sldMk cId="1762239599" sldId="783"/>
        </pc:sldMkLst>
        <pc:spChg chg="mod">
          <ac:chgData name="Lopa Kundu" userId="311fcf9a-fe06-49ee-a36e-33ca706c08c3" providerId="ADAL" clId="{CA818297-F142-4B55-9217-FB2F63017EB0}" dt="2021-02-03T01:32:17.626" v="6" actId="20577"/>
          <ac:spMkLst>
            <pc:docMk/>
            <pc:sldMk cId="1762239599" sldId="783"/>
            <ac:spMk id="5" creationId="{45684826-1880-485D-B4D4-B31D234E0679}"/>
          </ac:spMkLst>
        </pc:spChg>
        <pc:spChg chg="mod">
          <ac:chgData name="Lopa Kundu" userId="311fcf9a-fe06-49ee-a36e-33ca706c08c3" providerId="ADAL" clId="{CA818297-F142-4B55-9217-FB2F63017EB0}" dt="2021-02-03T01:31:48.152" v="0" actId="255"/>
          <ac:spMkLst>
            <pc:docMk/>
            <pc:sldMk cId="1762239599" sldId="783"/>
            <ac:spMk id="33" creationId="{EF0533EE-CC8C-4B5D-8FFB-916E7A346182}"/>
          </ac:spMkLst>
        </pc:spChg>
      </pc:sldChg>
      <pc:sldChg chg="modSp mod">
        <pc:chgData name="Lopa Kundu" userId="311fcf9a-fe06-49ee-a36e-33ca706c08c3" providerId="ADAL" clId="{CA818297-F142-4B55-9217-FB2F63017EB0}" dt="2021-02-03T01:32:41.717" v="12" actId="20577"/>
        <pc:sldMkLst>
          <pc:docMk/>
          <pc:sldMk cId="1152294809" sldId="784"/>
        </pc:sldMkLst>
        <pc:spChg chg="mod">
          <ac:chgData name="Lopa Kundu" userId="311fcf9a-fe06-49ee-a36e-33ca706c08c3" providerId="ADAL" clId="{CA818297-F142-4B55-9217-FB2F63017EB0}" dt="2021-02-03T01:32:41.717" v="12" actId="20577"/>
          <ac:spMkLst>
            <pc:docMk/>
            <pc:sldMk cId="1152294809" sldId="784"/>
            <ac:spMk id="5" creationId="{E4DA142F-5692-4F7E-9B27-872DBC11C4AE}"/>
          </ac:spMkLst>
        </pc:spChg>
      </pc:sldChg>
      <pc:sldChg chg="modSp mod">
        <pc:chgData name="Lopa Kundu" userId="311fcf9a-fe06-49ee-a36e-33ca706c08c3" providerId="ADAL" clId="{CA818297-F142-4B55-9217-FB2F63017EB0}" dt="2021-02-03T01:32:47.958" v="18" actId="20577"/>
        <pc:sldMkLst>
          <pc:docMk/>
          <pc:sldMk cId="1042774994" sldId="786"/>
        </pc:sldMkLst>
        <pc:spChg chg="mod">
          <ac:chgData name="Lopa Kundu" userId="311fcf9a-fe06-49ee-a36e-33ca706c08c3" providerId="ADAL" clId="{CA818297-F142-4B55-9217-FB2F63017EB0}" dt="2021-02-03T01:32:47.958" v="18" actId="20577"/>
          <ac:spMkLst>
            <pc:docMk/>
            <pc:sldMk cId="1042774994" sldId="786"/>
            <ac:spMk id="5" creationId="{E4DA142F-5692-4F7E-9B27-872DBC11C4AE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5434520" y="8767094"/>
            <a:ext cx="1083012" cy="200064"/>
            <a:chOff x="8775700" y="3552825"/>
            <a:chExt cx="5156200" cy="952500"/>
          </a:xfrm>
        </p:grpSpPr>
        <p:sp>
          <p:nvSpPr>
            <p:cNvPr id="5" name="Freeform 4"/>
            <p:cNvSpPr>
              <a:spLocks noEditPoints="1"/>
            </p:cNvSpPr>
            <p:nvPr/>
          </p:nvSpPr>
          <p:spPr bwMode="auto">
            <a:xfrm>
              <a:off x="13817600" y="4265613"/>
              <a:ext cx="114300" cy="111125"/>
            </a:xfrm>
            <a:custGeom>
              <a:avLst/>
              <a:gdLst>
                <a:gd name="T0" fmla="*/ 59 w 144"/>
                <a:gd name="T1" fmla="*/ 63 h 139"/>
                <a:gd name="T2" fmla="*/ 79 w 144"/>
                <a:gd name="T3" fmla="*/ 63 h 139"/>
                <a:gd name="T4" fmla="*/ 85 w 144"/>
                <a:gd name="T5" fmla="*/ 61 h 139"/>
                <a:gd name="T6" fmla="*/ 87 w 144"/>
                <a:gd name="T7" fmla="*/ 53 h 139"/>
                <a:gd name="T8" fmla="*/ 83 w 144"/>
                <a:gd name="T9" fmla="*/ 47 h 139"/>
                <a:gd name="T10" fmla="*/ 75 w 144"/>
                <a:gd name="T11" fmla="*/ 45 h 139"/>
                <a:gd name="T12" fmla="*/ 59 w 144"/>
                <a:gd name="T13" fmla="*/ 45 h 139"/>
                <a:gd name="T14" fmla="*/ 73 w 144"/>
                <a:gd name="T15" fmla="*/ 33 h 139"/>
                <a:gd name="T16" fmla="*/ 101 w 144"/>
                <a:gd name="T17" fmla="*/ 41 h 139"/>
                <a:gd name="T18" fmla="*/ 103 w 144"/>
                <a:gd name="T19" fmla="*/ 61 h 139"/>
                <a:gd name="T20" fmla="*/ 99 w 144"/>
                <a:gd name="T21" fmla="*/ 68 h 139"/>
                <a:gd name="T22" fmla="*/ 91 w 144"/>
                <a:gd name="T23" fmla="*/ 74 h 139"/>
                <a:gd name="T24" fmla="*/ 105 w 144"/>
                <a:gd name="T25" fmla="*/ 106 h 139"/>
                <a:gd name="T26" fmla="*/ 67 w 144"/>
                <a:gd name="T27" fmla="*/ 76 h 139"/>
                <a:gd name="T28" fmla="*/ 59 w 144"/>
                <a:gd name="T29" fmla="*/ 106 h 139"/>
                <a:gd name="T30" fmla="*/ 44 w 144"/>
                <a:gd name="T31" fmla="*/ 33 h 139"/>
                <a:gd name="T32" fmla="*/ 51 w 144"/>
                <a:gd name="T33" fmla="*/ 21 h 139"/>
                <a:gd name="T34" fmla="*/ 24 w 144"/>
                <a:gd name="T35" fmla="*/ 49 h 139"/>
                <a:gd name="T36" fmla="*/ 24 w 144"/>
                <a:gd name="T37" fmla="*/ 92 h 139"/>
                <a:gd name="T38" fmla="*/ 51 w 144"/>
                <a:gd name="T39" fmla="*/ 120 h 139"/>
                <a:gd name="T40" fmla="*/ 71 w 144"/>
                <a:gd name="T41" fmla="*/ 124 h 139"/>
                <a:gd name="T42" fmla="*/ 109 w 144"/>
                <a:gd name="T43" fmla="*/ 108 h 139"/>
                <a:gd name="T44" fmla="*/ 122 w 144"/>
                <a:gd name="T45" fmla="*/ 70 h 139"/>
                <a:gd name="T46" fmla="*/ 109 w 144"/>
                <a:gd name="T47" fmla="*/ 31 h 139"/>
                <a:gd name="T48" fmla="*/ 71 w 144"/>
                <a:gd name="T49" fmla="*/ 17 h 139"/>
                <a:gd name="T50" fmla="*/ 95 w 144"/>
                <a:gd name="T51" fmla="*/ 3 h 139"/>
                <a:gd name="T52" fmla="*/ 130 w 144"/>
                <a:gd name="T53" fmla="*/ 27 h 139"/>
                <a:gd name="T54" fmla="*/ 144 w 144"/>
                <a:gd name="T55" fmla="*/ 70 h 139"/>
                <a:gd name="T56" fmla="*/ 130 w 144"/>
                <a:gd name="T57" fmla="*/ 114 h 139"/>
                <a:gd name="T58" fmla="*/ 95 w 144"/>
                <a:gd name="T59" fmla="*/ 135 h 139"/>
                <a:gd name="T60" fmla="*/ 50 w 144"/>
                <a:gd name="T61" fmla="*/ 135 h 139"/>
                <a:gd name="T62" fmla="*/ 14 w 144"/>
                <a:gd name="T63" fmla="*/ 114 h 139"/>
                <a:gd name="T64" fmla="*/ 0 w 144"/>
                <a:gd name="T65" fmla="*/ 70 h 139"/>
                <a:gd name="T66" fmla="*/ 14 w 144"/>
                <a:gd name="T67" fmla="*/ 27 h 139"/>
                <a:gd name="T68" fmla="*/ 50 w 144"/>
                <a:gd name="T69" fmla="*/ 3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44" h="139">
                  <a:moveTo>
                    <a:pt x="59" y="45"/>
                  </a:moveTo>
                  <a:lnTo>
                    <a:pt x="59" y="63"/>
                  </a:lnTo>
                  <a:lnTo>
                    <a:pt x="75" y="63"/>
                  </a:lnTo>
                  <a:lnTo>
                    <a:pt x="79" y="63"/>
                  </a:lnTo>
                  <a:lnTo>
                    <a:pt x="83" y="63"/>
                  </a:lnTo>
                  <a:lnTo>
                    <a:pt x="85" y="61"/>
                  </a:lnTo>
                  <a:lnTo>
                    <a:pt x="87" y="57"/>
                  </a:lnTo>
                  <a:lnTo>
                    <a:pt x="87" y="53"/>
                  </a:lnTo>
                  <a:lnTo>
                    <a:pt x="85" y="49"/>
                  </a:lnTo>
                  <a:lnTo>
                    <a:pt x="83" y="47"/>
                  </a:lnTo>
                  <a:lnTo>
                    <a:pt x="79" y="45"/>
                  </a:lnTo>
                  <a:lnTo>
                    <a:pt x="75" y="45"/>
                  </a:lnTo>
                  <a:lnTo>
                    <a:pt x="71" y="45"/>
                  </a:lnTo>
                  <a:lnTo>
                    <a:pt x="59" y="45"/>
                  </a:lnTo>
                  <a:close/>
                  <a:moveTo>
                    <a:pt x="44" y="33"/>
                  </a:moveTo>
                  <a:lnTo>
                    <a:pt x="73" y="33"/>
                  </a:lnTo>
                  <a:lnTo>
                    <a:pt x="89" y="35"/>
                  </a:lnTo>
                  <a:lnTo>
                    <a:pt x="101" y="41"/>
                  </a:lnTo>
                  <a:lnTo>
                    <a:pt x="105" y="55"/>
                  </a:lnTo>
                  <a:lnTo>
                    <a:pt x="103" y="61"/>
                  </a:lnTo>
                  <a:lnTo>
                    <a:pt x="101" y="67"/>
                  </a:lnTo>
                  <a:lnTo>
                    <a:pt x="99" y="68"/>
                  </a:lnTo>
                  <a:lnTo>
                    <a:pt x="95" y="72"/>
                  </a:lnTo>
                  <a:lnTo>
                    <a:pt x="91" y="74"/>
                  </a:lnTo>
                  <a:lnTo>
                    <a:pt x="85" y="74"/>
                  </a:lnTo>
                  <a:lnTo>
                    <a:pt x="105" y="106"/>
                  </a:lnTo>
                  <a:lnTo>
                    <a:pt x="85" y="106"/>
                  </a:lnTo>
                  <a:lnTo>
                    <a:pt x="67" y="76"/>
                  </a:lnTo>
                  <a:lnTo>
                    <a:pt x="59" y="76"/>
                  </a:lnTo>
                  <a:lnTo>
                    <a:pt x="59" y="106"/>
                  </a:lnTo>
                  <a:lnTo>
                    <a:pt x="44" y="106"/>
                  </a:lnTo>
                  <a:lnTo>
                    <a:pt x="44" y="33"/>
                  </a:lnTo>
                  <a:close/>
                  <a:moveTo>
                    <a:pt x="71" y="17"/>
                  </a:moveTo>
                  <a:lnTo>
                    <a:pt x="51" y="21"/>
                  </a:lnTo>
                  <a:lnTo>
                    <a:pt x="36" y="31"/>
                  </a:lnTo>
                  <a:lnTo>
                    <a:pt x="24" y="49"/>
                  </a:lnTo>
                  <a:lnTo>
                    <a:pt x="20" y="70"/>
                  </a:lnTo>
                  <a:lnTo>
                    <a:pt x="24" y="92"/>
                  </a:lnTo>
                  <a:lnTo>
                    <a:pt x="36" y="108"/>
                  </a:lnTo>
                  <a:lnTo>
                    <a:pt x="51" y="120"/>
                  </a:lnTo>
                  <a:lnTo>
                    <a:pt x="71" y="124"/>
                  </a:lnTo>
                  <a:lnTo>
                    <a:pt x="71" y="124"/>
                  </a:lnTo>
                  <a:lnTo>
                    <a:pt x="91" y="120"/>
                  </a:lnTo>
                  <a:lnTo>
                    <a:pt x="109" y="108"/>
                  </a:lnTo>
                  <a:lnTo>
                    <a:pt x="118" y="92"/>
                  </a:lnTo>
                  <a:lnTo>
                    <a:pt x="122" y="70"/>
                  </a:lnTo>
                  <a:lnTo>
                    <a:pt x="118" y="49"/>
                  </a:lnTo>
                  <a:lnTo>
                    <a:pt x="109" y="31"/>
                  </a:lnTo>
                  <a:lnTo>
                    <a:pt x="91" y="21"/>
                  </a:lnTo>
                  <a:lnTo>
                    <a:pt x="71" y="17"/>
                  </a:lnTo>
                  <a:close/>
                  <a:moveTo>
                    <a:pt x="71" y="0"/>
                  </a:moveTo>
                  <a:lnTo>
                    <a:pt x="95" y="3"/>
                  </a:lnTo>
                  <a:lnTo>
                    <a:pt x="114" y="11"/>
                  </a:lnTo>
                  <a:lnTo>
                    <a:pt x="130" y="27"/>
                  </a:lnTo>
                  <a:lnTo>
                    <a:pt x="140" y="45"/>
                  </a:lnTo>
                  <a:lnTo>
                    <a:pt x="144" y="70"/>
                  </a:lnTo>
                  <a:lnTo>
                    <a:pt x="140" y="94"/>
                  </a:lnTo>
                  <a:lnTo>
                    <a:pt x="130" y="114"/>
                  </a:lnTo>
                  <a:lnTo>
                    <a:pt x="114" y="128"/>
                  </a:lnTo>
                  <a:lnTo>
                    <a:pt x="95" y="135"/>
                  </a:lnTo>
                  <a:lnTo>
                    <a:pt x="71" y="139"/>
                  </a:lnTo>
                  <a:lnTo>
                    <a:pt x="50" y="135"/>
                  </a:lnTo>
                  <a:lnTo>
                    <a:pt x="30" y="128"/>
                  </a:lnTo>
                  <a:lnTo>
                    <a:pt x="14" y="114"/>
                  </a:lnTo>
                  <a:lnTo>
                    <a:pt x="4" y="94"/>
                  </a:lnTo>
                  <a:lnTo>
                    <a:pt x="0" y="70"/>
                  </a:lnTo>
                  <a:lnTo>
                    <a:pt x="4" y="45"/>
                  </a:lnTo>
                  <a:lnTo>
                    <a:pt x="14" y="27"/>
                  </a:lnTo>
                  <a:lnTo>
                    <a:pt x="30" y="11"/>
                  </a:lnTo>
                  <a:lnTo>
                    <a:pt x="50" y="3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7"/>
            <p:cNvSpPr>
              <a:spLocks noEditPoints="1"/>
            </p:cNvSpPr>
            <p:nvPr/>
          </p:nvSpPr>
          <p:spPr bwMode="auto">
            <a:xfrm>
              <a:off x="10447338" y="3732213"/>
              <a:ext cx="3333750" cy="625475"/>
            </a:xfrm>
            <a:custGeom>
              <a:avLst/>
              <a:gdLst>
                <a:gd name="T0" fmla="*/ 2325 w 4200"/>
                <a:gd name="T1" fmla="*/ 618 h 788"/>
                <a:gd name="T2" fmla="*/ 2465 w 4200"/>
                <a:gd name="T3" fmla="*/ 616 h 788"/>
                <a:gd name="T4" fmla="*/ 2540 w 4200"/>
                <a:gd name="T5" fmla="*/ 597 h 788"/>
                <a:gd name="T6" fmla="*/ 2599 w 4200"/>
                <a:gd name="T7" fmla="*/ 555 h 788"/>
                <a:gd name="T8" fmla="*/ 2635 w 4200"/>
                <a:gd name="T9" fmla="*/ 488 h 788"/>
                <a:gd name="T10" fmla="*/ 2648 w 4200"/>
                <a:gd name="T11" fmla="*/ 396 h 788"/>
                <a:gd name="T12" fmla="*/ 2635 w 4200"/>
                <a:gd name="T13" fmla="*/ 301 h 788"/>
                <a:gd name="T14" fmla="*/ 2599 w 4200"/>
                <a:gd name="T15" fmla="*/ 236 h 788"/>
                <a:gd name="T16" fmla="*/ 2540 w 4200"/>
                <a:gd name="T17" fmla="*/ 193 h 788"/>
                <a:gd name="T18" fmla="*/ 2465 w 4200"/>
                <a:gd name="T19" fmla="*/ 173 h 788"/>
                <a:gd name="T20" fmla="*/ 2325 w 4200"/>
                <a:gd name="T21" fmla="*/ 171 h 788"/>
                <a:gd name="T22" fmla="*/ 3597 w 4200"/>
                <a:gd name="T23" fmla="*/ 512 h 788"/>
                <a:gd name="T24" fmla="*/ 3735 w 4200"/>
                <a:gd name="T25" fmla="*/ 143 h 788"/>
                <a:gd name="T26" fmla="*/ 4200 w 4200"/>
                <a:gd name="T27" fmla="*/ 786 h 788"/>
                <a:gd name="T28" fmla="*/ 3916 w 4200"/>
                <a:gd name="T29" fmla="*/ 648 h 788"/>
                <a:gd name="T30" fmla="*/ 3501 w 4200"/>
                <a:gd name="T31" fmla="*/ 786 h 788"/>
                <a:gd name="T32" fmla="*/ 3592 w 4200"/>
                <a:gd name="T33" fmla="*/ 0 h 788"/>
                <a:gd name="T34" fmla="*/ 2969 w 4200"/>
                <a:gd name="T35" fmla="*/ 0 h 788"/>
                <a:gd name="T36" fmla="*/ 3190 w 4200"/>
                <a:gd name="T37" fmla="*/ 788 h 788"/>
                <a:gd name="T38" fmla="*/ 2969 w 4200"/>
                <a:gd name="T39" fmla="*/ 0 h 788"/>
                <a:gd name="T40" fmla="*/ 2416 w 4200"/>
                <a:gd name="T41" fmla="*/ 0 h 788"/>
                <a:gd name="T42" fmla="*/ 2554 w 4200"/>
                <a:gd name="T43" fmla="*/ 7 h 788"/>
                <a:gd name="T44" fmla="*/ 2666 w 4200"/>
                <a:gd name="T45" fmla="*/ 33 h 788"/>
                <a:gd name="T46" fmla="*/ 2757 w 4200"/>
                <a:gd name="T47" fmla="*/ 90 h 788"/>
                <a:gd name="T48" fmla="*/ 2818 w 4200"/>
                <a:gd name="T49" fmla="*/ 173 h 788"/>
                <a:gd name="T50" fmla="*/ 2853 w 4200"/>
                <a:gd name="T51" fmla="*/ 277 h 788"/>
                <a:gd name="T52" fmla="*/ 2865 w 4200"/>
                <a:gd name="T53" fmla="*/ 402 h 788"/>
                <a:gd name="T54" fmla="*/ 2855 w 4200"/>
                <a:gd name="T55" fmla="*/ 518 h 788"/>
                <a:gd name="T56" fmla="*/ 2828 w 4200"/>
                <a:gd name="T57" fmla="*/ 614 h 788"/>
                <a:gd name="T58" fmla="*/ 2786 w 4200"/>
                <a:gd name="T59" fmla="*/ 683 h 788"/>
                <a:gd name="T60" fmla="*/ 2735 w 4200"/>
                <a:gd name="T61" fmla="*/ 731 h 788"/>
                <a:gd name="T62" fmla="*/ 2672 w 4200"/>
                <a:gd name="T63" fmla="*/ 762 h 788"/>
                <a:gd name="T64" fmla="*/ 2585 w 4200"/>
                <a:gd name="T65" fmla="*/ 780 h 788"/>
                <a:gd name="T66" fmla="*/ 2465 w 4200"/>
                <a:gd name="T67" fmla="*/ 788 h 788"/>
                <a:gd name="T68" fmla="*/ 2105 w 4200"/>
                <a:gd name="T69" fmla="*/ 0 h 788"/>
                <a:gd name="T70" fmla="*/ 1063 w 4200"/>
                <a:gd name="T71" fmla="*/ 0 h 788"/>
                <a:gd name="T72" fmla="*/ 1428 w 4200"/>
                <a:gd name="T73" fmla="*/ 0 h 788"/>
                <a:gd name="T74" fmla="*/ 1398 w 4200"/>
                <a:gd name="T75" fmla="*/ 788 h 788"/>
                <a:gd name="T76" fmla="*/ 825 w 4200"/>
                <a:gd name="T77" fmla="*/ 0 h 788"/>
                <a:gd name="T78" fmla="*/ 1969 w 4200"/>
                <a:gd name="T79" fmla="*/ 0 h 788"/>
                <a:gd name="T80" fmla="*/ 1747 w 4200"/>
                <a:gd name="T81" fmla="*/ 788 h 788"/>
                <a:gd name="T82" fmla="*/ 0 w 4200"/>
                <a:gd name="T83" fmla="*/ 0 h 788"/>
                <a:gd name="T84" fmla="*/ 441 w 4200"/>
                <a:gd name="T85" fmla="*/ 0 h 788"/>
                <a:gd name="T86" fmla="*/ 522 w 4200"/>
                <a:gd name="T87" fmla="*/ 7 h 788"/>
                <a:gd name="T88" fmla="*/ 599 w 4200"/>
                <a:gd name="T89" fmla="*/ 25 h 788"/>
                <a:gd name="T90" fmla="*/ 667 w 4200"/>
                <a:gd name="T91" fmla="*/ 59 h 788"/>
                <a:gd name="T92" fmla="*/ 725 w 4200"/>
                <a:gd name="T93" fmla="*/ 112 h 788"/>
                <a:gd name="T94" fmla="*/ 766 w 4200"/>
                <a:gd name="T95" fmla="*/ 187 h 788"/>
                <a:gd name="T96" fmla="*/ 788 w 4200"/>
                <a:gd name="T97" fmla="*/ 289 h 788"/>
                <a:gd name="T98" fmla="*/ 790 w 4200"/>
                <a:gd name="T99" fmla="*/ 788 h 788"/>
                <a:gd name="T100" fmla="*/ 573 w 4200"/>
                <a:gd name="T101" fmla="*/ 427 h 788"/>
                <a:gd name="T102" fmla="*/ 567 w 4200"/>
                <a:gd name="T103" fmla="*/ 317 h 788"/>
                <a:gd name="T104" fmla="*/ 543 w 4200"/>
                <a:gd name="T105" fmla="*/ 244 h 788"/>
                <a:gd name="T106" fmla="*/ 500 w 4200"/>
                <a:gd name="T107" fmla="*/ 201 h 788"/>
                <a:gd name="T108" fmla="*/ 439 w 4200"/>
                <a:gd name="T109" fmla="*/ 179 h 788"/>
                <a:gd name="T110" fmla="*/ 224 w 4200"/>
                <a:gd name="T111" fmla="*/ 175 h 788"/>
                <a:gd name="T112" fmla="*/ 0 w 4200"/>
                <a:gd name="T113" fmla="*/ 788 h 7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200" h="788">
                  <a:moveTo>
                    <a:pt x="2325" y="171"/>
                  </a:moveTo>
                  <a:lnTo>
                    <a:pt x="2325" y="618"/>
                  </a:lnTo>
                  <a:lnTo>
                    <a:pt x="2420" y="618"/>
                  </a:lnTo>
                  <a:lnTo>
                    <a:pt x="2465" y="616"/>
                  </a:lnTo>
                  <a:lnTo>
                    <a:pt x="2505" y="608"/>
                  </a:lnTo>
                  <a:lnTo>
                    <a:pt x="2540" y="597"/>
                  </a:lnTo>
                  <a:lnTo>
                    <a:pt x="2572" y="579"/>
                  </a:lnTo>
                  <a:lnTo>
                    <a:pt x="2599" y="555"/>
                  </a:lnTo>
                  <a:lnTo>
                    <a:pt x="2619" y="526"/>
                  </a:lnTo>
                  <a:lnTo>
                    <a:pt x="2635" y="488"/>
                  </a:lnTo>
                  <a:lnTo>
                    <a:pt x="2644" y="445"/>
                  </a:lnTo>
                  <a:lnTo>
                    <a:pt x="2648" y="396"/>
                  </a:lnTo>
                  <a:lnTo>
                    <a:pt x="2644" y="344"/>
                  </a:lnTo>
                  <a:lnTo>
                    <a:pt x="2635" y="301"/>
                  </a:lnTo>
                  <a:lnTo>
                    <a:pt x="2619" y="266"/>
                  </a:lnTo>
                  <a:lnTo>
                    <a:pt x="2599" y="236"/>
                  </a:lnTo>
                  <a:lnTo>
                    <a:pt x="2572" y="212"/>
                  </a:lnTo>
                  <a:lnTo>
                    <a:pt x="2540" y="193"/>
                  </a:lnTo>
                  <a:lnTo>
                    <a:pt x="2505" y="181"/>
                  </a:lnTo>
                  <a:lnTo>
                    <a:pt x="2465" y="173"/>
                  </a:lnTo>
                  <a:lnTo>
                    <a:pt x="2420" y="171"/>
                  </a:lnTo>
                  <a:lnTo>
                    <a:pt x="2325" y="171"/>
                  </a:lnTo>
                  <a:close/>
                  <a:moveTo>
                    <a:pt x="3735" y="143"/>
                  </a:moveTo>
                  <a:lnTo>
                    <a:pt x="3597" y="512"/>
                  </a:lnTo>
                  <a:lnTo>
                    <a:pt x="3869" y="512"/>
                  </a:lnTo>
                  <a:lnTo>
                    <a:pt x="3735" y="143"/>
                  </a:lnTo>
                  <a:close/>
                  <a:moveTo>
                    <a:pt x="3887" y="0"/>
                  </a:moveTo>
                  <a:lnTo>
                    <a:pt x="4200" y="786"/>
                  </a:lnTo>
                  <a:lnTo>
                    <a:pt x="3962" y="786"/>
                  </a:lnTo>
                  <a:lnTo>
                    <a:pt x="3916" y="648"/>
                  </a:lnTo>
                  <a:lnTo>
                    <a:pt x="3548" y="648"/>
                  </a:lnTo>
                  <a:lnTo>
                    <a:pt x="3501" y="786"/>
                  </a:lnTo>
                  <a:lnTo>
                    <a:pt x="3280" y="786"/>
                  </a:lnTo>
                  <a:lnTo>
                    <a:pt x="3592" y="0"/>
                  </a:lnTo>
                  <a:lnTo>
                    <a:pt x="3887" y="0"/>
                  </a:lnTo>
                  <a:close/>
                  <a:moveTo>
                    <a:pt x="2969" y="0"/>
                  </a:moveTo>
                  <a:lnTo>
                    <a:pt x="3190" y="0"/>
                  </a:lnTo>
                  <a:lnTo>
                    <a:pt x="3190" y="788"/>
                  </a:lnTo>
                  <a:lnTo>
                    <a:pt x="2969" y="788"/>
                  </a:lnTo>
                  <a:lnTo>
                    <a:pt x="2969" y="0"/>
                  </a:lnTo>
                  <a:close/>
                  <a:moveTo>
                    <a:pt x="2105" y="0"/>
                  </a:moveTo>
                  <a:lnTo>
                    <a:pt x="2416" y="0"/>
                  </a:lnTo>
                  <a:lnTo>
                    <a:pt x="2489" y="2"/>
                  </a:lnTo>
                  <a:lnTo>
                    <a:pt x="2554" y="7"/>
                  </a:lnTo>
                  <a:lnTo>
                    <a:pt x="2613" y="17"/>
                  </a:lnTo>
                  <a:lnTo>
                    <a:pt x="2666" y="33"/>
                  </a:lnTo>
                  <a:lnTo>
                    <a:pt x="2713" y="57"/>
                  </a:lnTo>
                  <a:lnTo>
                    <a:pt x="2757" y="90"/>
                  </a:lnTo>
                  <a:lnTo>
                    <a:pt x="2794" y="132"/>
                  </a:lnTo>
                  <a:lnTo>
                    <a:pt x="2818" y="173"/>
                  </a:lnTo>
                  <a:lnTo>
                    <a:pt x="2839" y="222"/>
                  </a:lnTo>
                  <a:lnTo>
                    <a:pt x="2853" y="277"/>
                  </a:lnTo>
                  <a:lnTo>
                    <a:pt x="2863" y="337"/>
                  </a:lnTo>
                  <a:lnTo>
                    <a:pt x="2865" y="402"/>
                  </a:lnTo>
                  <a:lnTo>
                    <a:pt x="2863" y="461"/>
                  </a:lnTo>
                  <a:lnTo>
                    <a:pt x="2855" y="518"/>
                  </a:lnTo>
                  <a:lnTo>
                    <a:pt x="2843" y="569"/>
                  </a:lnTo>
                  <a:lnTo>
                    <a:pt x="2828" y="614"/>
                  </a:lnTo>
                  <a:lnTo>
                    <a:pt x="2810" y="654"/>
                  </a:lnTo>
                  <a:lnTo>
                    <a:pt x="2786" y="683"/>
                  </a:lnTo>
                  <a:lnTo>
                    <a:pt x="2761" y="709"/>
                  </a:lnTo>
                  <a:lnTo>
                    <a:pt x="2735" y="731"/>
                  </a:lnTo>
                  <a:lnTo>
                    <a:pt x="2705" y="748"/>
                  </a:lnTo>
                  <a:lnTo>
                    <a:pt x="2672" y="762"/>
                  </a:lnTo>
                  <a:lnTo>
                    <a:pt x="2633" y="772"/>
                  </a:lnTo>
                  <a:lnTo>
                    <a:pt x="2585" y="780"/>
                  </a:lnTo>
                  <a:lnTo>
                    <a:pt x="2530" y="786"/>
                  </a:lnTo>
                  <a:lnTo>
                    <a:pt x="2465" y="788"/>
                  </a:lnTo>
                  <a:lnTo>
                    <a:pt x="2105" y="788"/>
                  </a:lnTo>
                  <a:lnTo>
                    <a:pt x="2105" y="0"/>
                  </a:lnTo>
                  <a:close/>
                  <a:moveTo>
                    <a:pt x="825" y="0"/>
                  </a:moveTo>
                  <a:lnTo>
                    <a:pt x="1063" y="0"/>
                  </a:lnTo>
                  <a:lnTo>
                    <a:pt x="1240" y="624"/>
                  </a:lnTo>
                  <a:lnTo>
                    <a:pt x="1428" y="0"/>
                  </a:lnTo>
                  <a:lnTo>
                    <a:pt x="1654" y="0"/>
                  </a:lnTo>
                  <a:lnTo>
                    <a:pt x="1398" y="788"/>
                  </a:lnTo>
                  <a:lnTo>
                    <a:pt x="1077" y="788"/>
                  </a:lnTo>
                  <a:lnTo>
                    <a:pt x="825" y="0"/>
                  </a:lnTo>
                  <a:close/>
                  <a:moveTo>
                    <a:pt x="1747" y="0"/>
                  </a:moveTo>
                  <a:lnTo>
                    <a:pt x="1969" y="0"/>
                  </a:lnTo>
                  <a:lnTo>
                    <a:pt x="1969" y="788"/>
                  </a:lnTo>
                  <a:lnTo>
                    <a:pt x="1747" y="788"/>
                  </a:lnTo>
                  <a:lnTo>
                    <a:pt x="1747" y="0"/>
                  </a:lnTo>
                  <a:close/>
                  <a:moveTo>
                    <a:pt x="0" y="0"/>
                  </a:moveTo>
                  <a:lnTo>
                    <a:pt x="400" y="0"/>
                  </a:lnTo>
                  <a:lnTo>
                    <a:pt x="441" y="0"/>
                  </a:lnTo>
                  <a:lnTo>
                    <a:pt x="482" y="2"/>
                  </a:lnTo>
                  <a:lnTo>
                    <a:pt x="522" y="7"/>
                  </a:lnTo>
                  <a:lnTo>
                    <a:pt x="561" y="15"/>
                  </a:lnTo>
                  <a:lnTo>
                    <a:pt x="599" y="25"/>
                  </a:lnTo>
                  <a:lnTo>
                    <a:pt x="634" y="41"/>
                  </a:lnTo>
                  <a:lnTo>
                    <a:pt x="667" y="59"/>
                  </a:lnTo>
                  <a:lnTo>
                    <a:pt x="697" y="82"/>
                  </a:lnTo>
                  <a:lnTo>
                    <a:pt x="725" y="112"/>
                  </a:lnTo>
                  <a:lnTo>
                    <a:pt x="746" y="145"/>
                  </a:lnTo>
                  <a:lnTo>
                    <a:pt x="766" y="187"/>
                  </a:lnTo>
                  <a:lnTo>
                    <a:pt x="780" y="234"/>
                  </a:lnTo>
                  <a:lnTo>
                    <a:pt x="788" y="289"/>
                  </a:lnTo>
                  <a:lnTo>
                    <a:pt x="790" y="352"/>
                  </a:lnTo>
                  <a:lnTo>
                    <a:pt x="790" y="788"/>
                  </a:lnTo>
                  <a:lnTo>
                    <a:pt x="573" y="788"/>
                  </a:lnTo>
                  <a:lnTo>
                    <a:pt x="573" y="427"/>
                  </a:lnTo>
                  <a:lnTo>
                    <a:pt x="571" y="368"/>
                  </a:lnTo>
                  <a:lnTo>
                    <a:pt x="567" y="317"/>
                  </a:lnTo>
                  <a:lnTo>
                    <a:pt x="557" y="277"/>
                  </a:lnTo>
                  <a:lnTo>
                    <a:pt x="543" y="244"/>
                  </a:lnTo>
                  <a:lnTo>
                    <a:pt x="524" y="220"/>
                  </a:lnTo>
                  <a:lnTo>
                    <a:pt x="500" y="201"/>
                  </a:lnTo>
                  <a:lnTo>
                    <a:pt x="473" y="187"/>
                  </a:lnTo>
                  <a:lnTo>
                    <a:pt x="439" y="179"/>
                  </a:lnTo>
                  <a:lnTo>
                    <a:pt x="400" y="175"/>
                  </a:lnTo>
                  <a:lnTo>
                    <a:pt x="224" y="175"/>
                  </a:lnTo>
                  <a:lnTo>
                    <a:pt x="224" y="788"/>
                  </a:lnTo>
                  <a:lnTo>
                    <a:pt x="0" y="7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8"/>
            <p:cNvSpPr>
              <a:spLocks noEditPoints="1"/>
            </p:cNvSpPr>
            <p:nvPr/>
          </p:nvSpPr>
          <p:spPr bwMode="auto">
            <a:xfrm>
              <a:off x="8775700" y="3552825"/>
              <a:ext cx="1436688" cy="952500"/>
            </a:xfrm>
            <a:custGeom>
              <a:avLst/>
              <a:gdLst>
                <a:gd name="T0" fmla="*/ 638 w 1810"/>
                <a:gd name="T1" fmla="*/ 451 h 1200"/>
                <a:gd name="T2" fmla="*/ 516 w 1810"/>
                <a:gd name="T3" fmla="*/ 502 h 1200"/>
                <a:gd name="T4" fmla="*/ 469 w 1810"/>
                <a:gd name="T5" fmla="*/ 546 h 1200"/>
                <a:gd name="T6" fmla="*/ 496 w 1810"/>
                <a:gd name="T7" fmla="*/ 613 h 1200"/>
                <a:gd name="T8" fmla="*/ 595 w 1810"/>
                <a:gd name="T9" fmla="*/ 735 h 1200"/>
                <a:gd name="T10" fmla="*/ 614 w 1810"/>
                <a:gd name="T11" fmla="*/ 851 h 1200"/>
                <a:gd name="T12" fmla="*/ 439 w 1810"/>
                <a:gd name="T13" fmla="*/ 733 h 1200"/>
                <a:gd name="T14" fmla="*/ 349 w 1810"/>
                <a:gd name="T15" fmla="*/ 595 h 1200"/>
                <a:gd name="T16" fmla="*/ 323 w 1810"/>
                <a:gd name="T17" fmla="*/ 530 h 1200"/>
                <a:gd name="T18" fmla="*/ 372 w 1810"/>
                <a:gd name="T19" fmla="*/ 485 h 1200"/>
                <a:gd name="T20" fmla="*/ 516 w 1810"/>
                <a:gd name="T21" fmla="*/ 400 h 1200"/>
                <a:gd name="T22" fmla="*/ 707 w 1810"/>
                <a:gd name="T23" fmla="*/ 248 h 1200"/>
                <a:gd name="T24" fmla="*/ 933 w 1810"/>
                <a:gd name="T25" fmla="*/ 296 h 1200"/>
                <a:gd name="T26" fmla="*/ 1097 w 1810"/>
                <a:gd name="T27" fmla="*/ 400 h 1200"/>
                <a:gd name="T28" fmla="*/ 1185 w 1810"/>
                <a:gd name="T29" fmla="*/ 489 h 1200"/>
                <a:gd name="T30" fmla="*/ 1185 w 1810"/>
                <a:gd name="T31" fmla="*/ 518 h 1200"/>
                <a:gd name="T32" fmla="*/ 1097 w 1810"/>
                <a:gd name="T33" fmla="*/ 617 h 1200"/>
                <a:gd name="T34" fmla="*/ 947 w 1810"/>
                <a:gd name="T35" fmla="*/ 737 h 1200"/>
                <a:gd name="T36" fmla="*/ 762 w 1810"/>
                <a:gd name="T37" fmla="*/ 794 h 1200"/>
                <a:gd name="T38" fmla="*/ 715 w 1810"/>
                <a:gd name="T39" fmla="*/ 459 h 1200"/>
                <a:gd name="T40" fmla="*/ 817 w 1810"/>
                <a:gd name="T41" fmla="*/ 528 h 1200"/>
                <a:gd name="T42" fmla="*/ 1038 w 1810"/>
                <a:gd name="T43" fmla="*/ 502 h 1200"/>
                <a:gd name="T44" fmla="*/ 985 w 1810"/>
                <a:gd name="T45" fmla="*/ 451 h 1200"/>
                <a:gd name="T46" fmla="*/ 839 w 1810"/>
                <a:gd name="T47" fmla="*/ 370 h 1200"/>
                <a:gd name="T48" fmla="*/ 675 w 1810"/>
                <a:gd name="T49" fmla="*/ 250 h 1200"/>
                <a:gd name="T50" fmla="*/ 603 w 1810"/>
                <a:gd name="T51" fmla="*/ 260 h 1200"/>
                <a:gd name="T52" fmla="*/ 370 w 1810"/>
                <a:gd name="T53" fmla="*/ 349 h 1200"/>
                <a:gd name="T54" fmla="*/ 232 w 1810"/>
                <a:gd name="T55" fmla="*/ 461 h 1200"/>
                <a:gd name="T56" fmla="*/ 185 w 1810"/>
                <a:gd name="T57" fmla="*/ 516 h 1200"/>
                <a:gd name="T58" fmla="*/ 211 w 1810"/>
                <a:gd name="T59" fmla="*/ 581 h 1200"/>
                <a:gd name="T60" fmla="*/ 293 w 1810"/>
                <a:gd name="T61" fmla="*/ 723 h 1200"/>
                <a:gd name="T62" fmla="*/ 445 w 1810"/>
                <a:gd name="T63" fmla="*/ 877 h 1200"/>
                <a:gd name="T64" fmla="*/ 675 w 1810"/>
                <a:gd name="T65" fmla="*/ 966 h 1200"/>
                <a:gd name="T66" fmla="*/ 453 w 1810"/>
                <a:gd name="T67" fmla="*/ 1001 h 1200"/>
                <a:gd name="T68" fmla="*/ 232 w 1810"/>
                <a:gd name="T69" fmla="*/ 849 h 1200"/>
                <a:gd name="T70" fmla="*/ 89 w 1810"/>
                <a:gd name="T71" fmla="*/ 674 h 1200"/>
                <a:gd name="T72" fmla="*/ 16 w 1810"/>
                <a:gd name="T73" fmla="*/ 536 h 1200"/>
                <a:gd name="T74" fmla="*/ 4 w 1810"/>
                <a:gd name="T75" fmla="*/ 495 h 1200"/>
                <a:gd name="T76" fmla="*/ 85 w 1810"/>
                <a:gd name="T77" fmla="*/ 426 h 1200"/>
                <a:gd name="T78" fmla="*/ 250 w 1810"/>
                <a:gd name="T79" fmla="*/ 311 h 1200"/>
                <a:gd name="T80" fmla="*/ 478 w 1810"/>
                <a:gd name="T81" fmla="*/ 205 h 1200"/>
                <a:gd name="T82" fmla="*/ 675 w 1810"/>
                <a:gd name="T83" fmla="*/ 0 h 1200"/>
                <a:gd name="T84" fmla="*/ 675 w 1810"/>
                <a:gd name="T85" fmla="*/ 1058 h 1200"/>
                <a:gd name="T86" fmla="*/ 977 w 1810"/>
                <a:gd name="T87" fmla="*/ 1038 h 1200"/>
                <a:gd name="T88" fmla="*/ 1321 w 1810"/>
                <a:gd name="T89" fmla="*/ 946 h 1200"/>
                <a:gd name="T90" fmla="*/ 1619 w 1810"/>
                <a:gd name="T91" fmla="*/ 802 h 1200"/>
                <a:gd name="T92" fmla="*/ 1605 w 1810"/>
                <a:gd name="T93" fmla="*/ 717 h 1200"/>
                <a:gd name="T94" fmla="*/ 1485 w 1810"/>
                <a:gd name="T95" fmla="*/ 648 h 1200"/>
                <a:gd name="T96" fmla="*/ 1276 w 1810"/>
                <a:gd name="T97" fmla="*/ 788 h 1200"/>
                <a:gd name="T98" fmla="*/ 992 w 1810"/>
                <a:gd name="T99" fmla="*/ 932 h 1200"/>
                <a:gd name="T100" fmla="*/ 709 w 1810"/>
                <a:gd name="T101" fmla="*/ 969 h 1200"/>
                <a:gd name="T102" fmla="*/ 758 w 1810"/>
                <a:gd name="T103" fmla="*/ 873 h 1200"/>
                <a:gd name="T104" fmla="*/ 979 w 1810"/>
                <a:gd name="T105" fmla="*/ 820 h 1200"/>
                <a:gd name="T106" fmla="*/ 1172 w 1810"/>
                <a:gd name="T107" fmla="*/ 701 h 1200"/>
                <a:gd name="T108" fmla="*/ 1315 w 1810"/>
                <a:gd name="T109" fmla="*/ 577 h 1200"/>
                <a:gd name="T110" fmla="*/ 1384 w 1810"/>
                <a:gd name="T111" fmla="*/ 502 h 1200"/>
                <a:gd name="T112" fmla="*/ 1359 w 1810"/>
                <a:gd name="T113" fmla="*/ 465 h 1200"/>
                <a:gd name="T114" fmla="*/ 1242 w 1810"/>
                <a:gd name="T115" fmla="*/ 357 h 1200"/>
                <a:gd name="T116" fmla="*/ 1048 w 1810"/>
                <a:gd name="T117" fmla="*/ 233 h 1200"/>
                <a:gd name="T118" fmla="*/ 782 w 1810"/>
                <a:gd name="T119" fmla="*/ 162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810" h="1200">
                  <a:moveTo>
                    <a:pt x="675" y="359"/>
                  </a:moveTo>
                  <a:lnTo>
                    <a:pt x="675" y="451"/>
                  </a:lnTo>
                  <a:lnTo>
                    <a:pt x="675" y="451"/>
                  </a:lnTo>
                  <a:lnTo>
                    <a:pt x="638" y="451"/>
                  </a:lnTo>
                  <a:lnTo>
                    <a:pt x="603" y="459"/>
                  </a:lnTo>
                  <a:lnTo>
                    <a:pt x="571" y="471"/>
                  </a:lnTo>
                  <a:lnTo>
                    <a:pt x="542" y="485"/>
                  </a:lnTo>
                  <a:lnTo>
                    <a:pt x="516" y="502"/>
                  </a:lnTo>
                  <a:lnTo>
                    <a:pt x="496" y="518"/>
                  </a:lnTo>
                  <a:lnTo>
                    <a:pt x="482" y="532"/>
                  </a:lnTo>
                  <a:lnTo>
                    <a:pt x="473" y="542"/>
                  </a:lnTo>
                  <a:lnTo>
                    <a:pt x="469" y="546"/>
                  </a:lnTo>
                  <a:lnTo>
                    <a:pt x="471" y="552"/>
                  </a:lnTo>
                  <a:lnTo>
                    <a:pt x="477" y="566"/>
                  </a:lnTo>
                  <a:lnTo>
                    <a:pt x="484" y="587"/>
                  </a:lnTo>
                  <a:lnTo>
                    <a:pt x="496" y="613"/>
                  </a:lnTo>
                  <a:lnTo>
                    <a:pt x="514" y="644"/>
                  </a:lnTo>
                  <a:lnTo>
                    <a:pt x="536" y="676"/>
                  </a:lnTo>
                  <a:lnTo>
                    <a:pt x="561" y="707"/>
                  </a:lnTo>
                  <a:lnTo>
                    <a:pt x="595" y="735"/>
                  </a:lnTo>
                  <a:lnTo>
                    <a:pt x="632" y="761"/>
                  </a:lnTo>
                  <a:lnTo>
                    <a:pt x="675" y="780"/>
                  </a:lnTo>
                  <a:lnTo>
                    <a:pt x="675" y="865"/>
                  </a:lnTo>
                  <a:lnTo>
                    <a:pt x="614" y="851"/>
                  </a:lnTo>
                  <a:lnTo>
                    <a:pt x="561" y="828"/>
                  </a:lnTo>
                  <a:lnTo>
                    <a:pt x="514" y="800"/>
                  </a:lnTo>
                  <a:lnTo>
                    <a:pt x="473" y="768"/>
                  </a:lnTo>
                  <a:lnTo>
                    <a:pt x="439" y="733"/>
                  </a:lnTo>
                  <a:lnTo>
                    <a:pt x="408" y="698"/>
                  </a:lnTo>
                  <a:lnTo>
                    <a:pt x="384" y="660"/>
                  </a:lnTo>
                  <a:lnTo>
                    <a:pt x="364" y="627"/>
                  </a:lnTo>
                  <a:lnTo>
                    <a:pt x="349" y="595"/>
                  </a:lnTo>
                  <a:lnTo>
                    <a:pt x="337" y="569"/>
                  </a:lnTo>
                  <a:lnTo>
                    <a:pt x="329" y="548"/>
                  </a:lnTo>
                  <a:lnTo>
                    <a:pt x="325" y="534"/>
                  </a:lnTo>
                  <a:lnTo>
                    <a:pt x="323" y="530"/>
                  </a:lnTo>
                  <a:lnTo>
                    <a:pt x="325" y="526"/>
                  </a:lnTo>
                  <a:lnTo>
                    <a:pt x="335" y="516"/>
                  </a:lnTo>
                  <a:lnTo>
                    <a:pt x="350" y="502"/>
                  </a:lnTo>
                  <a:lnTo>
                    <a:pt x="372" y="485"/>
                  </a:lnTo>
                  <a:lnTo>
                    <a:pt x="400" y="463"/>
                  </a:lnTo>
                  <a:lnTo>
                    <a:pt x="433" y="441"/>
                  </a:lnTo>
                  <a:lnTo>
                    <a:pt x="473" y="420"/>
                  </a:lnTo>
                  <a:lnTo>
                    <a:pt x="516" y="400"/>
                  </a:lnTo>
                  <a:lnTo>
                    <a:pt x="565" y="382"/>
                  </a:lnTo>
                  <a:lnTo>
                    <a:pt x="618" y="368"/>
                  </a:lnTo>
                  <a:lnTo>
                    <a:pt x="675" y="359"/>
                  </a:lnTo>
                  <a:close/>
                  <a:moveTo>
                    <a:pt x="707" y="248"/>
                  </a:moveTo>
                  <a:lnTo>
                    <a:pt x="770" y="250"/>
                  </a:lnTo>
                  <a:lnTo>
                    <a:pt x="827" y="260"/>
                  </a:lnTo>
                  <a:lnTo>
                    <a:pt x="882" y="274"/>
                  </a:lnTo>
                  <a:lnTo>
                    <a:pt x="933" y="296"/>
                  </a:lnTo>
                  <a:lnTo>
                    <a:pt x="981" y="319"/>
                  </a:lnTo>
                  <a:lnTo>
                    <a:pt x="1024" y="345"/>
                  </a:lnTo>
                  <a:lnTo>
                    <a:pt x="1063" y="372"/>
                  </a:lnTo>
                  <a:lnTo>
                    <a:pt x="1097" y="400"/>
                  </a:lnTo>
                  <a:lnTo>
                    <a:pt x="1126" y="426"/>
                  </a:lnTo>
                  <a:lnTo>
                    <a:pt x="1152" y="451"/>
                  </a:lnTo>
                  <a:lnTo>
                    <a:pt x="1172" y="471"/>
                  </a:lnTo>
                  <a:lnTo>
                    <a:pt x="1185" y="489"/>
                  </a:lnTo>
                  <a:lnTo>
                    <a:pt x="1195" y="499"/>
                  </a:lnTo>
                  <a:lnTo>
                    <a:pt x="1197" y="502"/>
                  </a:lnTo>
                  <a:lnTo>
                    <a:pt x="1193" y="506"/>
                  </a:lnTo>
                  <a:lnTo>
                    <a:pt x="1185" y="518"/>
                  </a:lnTo>
                  <a:lnTo>
                    <a:pt x="1170" y="538"/>
                  </a:lnTo>
                  <a:lnTo>
                    <a:pt x="1150" y="562"/>
                  </a:lnTo>
                  <a:lnTo>
                    <a:pt x="1126" y="587"/>
                  </a:lnTo>
                  <a:lnTo>
                    <a:pt x="1097" y="617"/>
                  </a:lnTo>
                  <a:lnTo>
                    <a:pt x="1065" y="648"/>
                  </a:lnTo>
                  <a:lnTo>
                    <a:pt x="1028" y="680"/>
                  </a:lnTo>
                  <a:lnTo>
                    <a:pt x="988" y="709"/>
                  </a:lnTo>
                  <a:lnTo>
                    <a:pt x="947" y="737"/>
                  </a:lnTo>
                  <a:lnTo>
                    <a:pt x="904" y="761"/>
                  </a:lnTo>
                  <a:lnTo>
                    <a:pt x="859" y="778"/>
                  </a:lnTo>
                  <a:lnTo>
                    <a:pt x="811" y="790"/>
                  </a:lnTo>
                  <a:lnTo>
                    <a:pt x="762" y="794"/>
                  </a:lnTo>
                  <a:lnTo>
                    <a:pt x="717" y="790"/>
                  </a:lnTo>
                  <a:lnTo>
                    <a:pt x="675" y="780"/>
                  </a:lnTo>
                  <a:lnTo>
                    <a:pt x="675" y="451"/>
                  </a:lnTo>
                  <a:lnTo>
                    <a:pt x="715" y="459"/>
                  </a:lnTo>
                  <a:lnTo>
                    <a:pt x="746" y="469"/>
                  </a:lnTo>
                  <a:lnTo>
                    <a:pt x="774" y="485"/>
                  </a:lnTo>
                  <a:lnTo>
                    <a:pt x="796" y="504"/>
                  </a:lnTo>
                  <a:lnTo>
                    <a:pt x="817" y="528"/>
                  </a:lnTo>
                  <a:lnTo>
                    <a:pt x="837" y="558"/>
                  </a:lnTo>
                  <a:lnTo>
                    <a:pt x="859" y="591"/>
                  </a:lnTo>
                  <a:lnTo>
                    <a:pt x="882" y="633"/>
                  </a:lnTo>
                  <a:lnTo>
                    <a:pt x="1038" y="502"/>
                  </a:lnTo>
                  <a:lnTo>
                    <a:pt x="1034" y="499"/>
                  </a:lnTo>
                  <a:lnTo>
                    <a:pt x="1024" y="487"/>
                  </a:lnTo>
                  <a:lnTo>
                    <a:pt x="1008" y="471"/>
                  </a:lnTo>
                  <a:lnTo>
                    <a:pt x="985" y="451"/>
                  </a:lnTo>
                  <a:lnTo>
                    <a:pt x="957" y="430"/>
                  </a:lnTo>
                  <a:lnTo>
                    <a:pt x="924" y="406"/>
                  </a:lnTo>
                  <a:lnTo>
                    <a:pt x="884" y="386"/>
                  </a:lnTo>
                  <a:lnTo>
                    <a:pt x="839" y="370"/>
                  </a:lnTo>
                  <a:lnTo>
                    <a:pt x="790" y="359"/>
                  </a:lnTo>
                  <a:lnTo>
                    <a:pt x="734" y="355"/>
                  </a:lnTo>
                  <a:lnTo>
                    <a:pt x="675" y="359"/>
                  </a:lnTo>
                  <a:lnTo>
                    <a:pt x="675" y="250"/>
                  </a:lnTo>
                  <a:lnTo>
                    <a:pt x="707" y="248"/>
                  </a:lnTo>
                  <a:close/>
                  <a:moveTo>
                    <a:pt x="675" y="162"/>
                  </a:moveTo>
                  <a:lnTo>
                    <a:pt x="675" y="250"/>
                  </a:lnTo>
                  <a:lnTo>
                    <a:pt x="603" y="260"/>
                  </a:lnTo>
                  <a:lnTo>
                    <a:pt x="536" y="276"/>
                  </a:lnTo>
                  <a:lnTo>
                    <a:pt x="475" y="296"/>
                  </a:lnTo>
                  <a:lnTo>
                    <a:pt x="419" y="321"/>
                  </a:lnTo>
                  <a:lnTo>
                    <a:pt x="370" y="349"/>
                  </a:lnTo>
                  <a:lnTo>
                    <a:pt x="327" y="378"/>
                  </a:lnTo>
                  <a:lnTo>
                    <a:pt x="289" y="408"/>
                  </a:lnTo>
                  <a:lnTo>
                    <a:pt x="258" y="435"/>
                  </a:lnTo>
                  <a:lnTo>
                    <a:pt x="232" y="461"/>
                  </a:lnTo>
                  <a:lnTo>
                    <a:pt x="211" y="483"/>
                  </a:lnTo>
                  <a:lnTo>
                    <a:pt x="197" y="500"/>
                  </a:lnTo>
                  <a:lnTo>
                    <a:pt x="187" y="512"/>
                  </a:lnTo>
                  <a:lnTo>
                    <a:pt x="185" y="516"/>
                  </a:lnTo>
                  <a:lnTo>
                    <a:pt x="187" y="522"/>
                  </a:lnTo>
                  <a:lnTo>
                    <a:pt x="191" y="534"/>
                  </a:lnTo>
                  <a:lnTo>
                    <a:pt x="199" y="554"/>
                  </a:lnTo>
                  <a:lnTo>
                    <a:pt x="211" y="581"/>
                  </a:lnTo>
                  <a:lnTo>
                    <a:pt x="224" y="611"/>
                  </a:lnTo>
                  <a:lnTo>
                    <a:pt x="244" y="646"/>
                  </a:lnTo>
                  <a:lnTo>
                    <a:pt x="266" y="684"/>
                  </a:lnTo>
                  <a:lnTo>
                    <a:pt x="293" y="723"/>
                  </a:lnTo>
                  <a:lnTo>
                    <a:pt x="325" y="765"/>
                  </a:lnTo>
                  <a:lnTo>
                    <a:pt x="360" y="804"/>
                  </a:lnTo>
                  <a:lnTo>
                    <a:pt x="400" y="841"/>
                  </a:lnTo>
                  <a:lnTo>
                    <a:pt x="445" y="877"/>
                  </a:lnTo>
                  <a:lnTo>
                    <a:pt x="494" y="906"/>
                  </a:lnTo>
                  <a:lnTo>
                    <a:pt x="549" y="934"/>
                  </a:lnTo>
                  <a:lnTo>
                    <a:pt x="610" y="954"/>
                  </a:lnTo>
                  <a:lnTo>
                    <a:pt x="675" y="966"/>
                  </a:lnTo>
                  <a:lnTo>
                    <a:pt x="675" y="1058"/>
                  </a:lnTo>
                  <a:lnTo>
                    <a:pt x="595" y="1046"/>
                  </a:lnTo>
                  <a:lnTo>
                    <a:pt x="522" y="1027"/>
                  </a:lnTo>
                  <a:lnTo>
                    <a:pt x="453" y="1001"/>
                  </a:lnTo>
                  <a:lnTo>
                    <a:pt x="390" y="969"/>
                  </a:lnTo>
                  <a:lnTo>
                    <a:pt x="331" y="932"/>
                  </a:lnTo>
                  <a:lnTo>
                    <a:pt x="280" y="893"/>
                  </a:lnTo>
                  <a:lnTo>
                    <a:pt x="232" y="849"/>
                  </a:lnTo>
                  <a:lnTo>
                    <a:pt x="189" y="806"/>
                  </a:lnTo>
                  <a:lnTo>
                    <a:pt x="152" y="761"/>
                  </a:lnTo>
                  <a:lnTo>
                    <a:pt x="118" y="717"/>
                  </a:lnTo>
                  <a:lnTo>
                    <a:pt x="89" y="674"/>
                  </a:lnTo>
                  <a:lnTo>
                    <a:pt x="65" y="633"/>
                  </a:lnTo>
                  <a:lnTo>
                    <a:pt x="43" y="597"/>
                  </a:lnTo>
                  <a:lnTo>
                    <a:pt x="28" y="564"/>
                  </a:lnTo>
                  <a:lnTo>
                    <a:pt x="16" y="536"/>
                  </a:lnTo>
                  <a:lnTo>
                    <a:pt x="6" y="516"/>
                  </a:lnTo>
                  <a:lnTo>
                    <a:pt x="2" y="502"/>
                  </a:lnTo>
                  <a:lnTo>
                    <a:pt x="0" y="499"/>
                  </a:lnTo>
                  <a:lnTo>
                    <a:pt x="4" y="495"/>
                  </a:lnTo>
                  <a:lnTo>
                    <a:pt x="14" y="485"/>
                  </a:lnTo>
                  <a:lnTo>
                    <a:pt x="32" y="469"/>
                  </a:lnTo>
                  <a:lnTo>
                    <a:pt x="55" y="449"/>
                  </a:lnTo>
                  <a:lnTo>
                    <a:pt x="85" y="426"/>
                  </a:lnTo>
                  <a:lnTo>
                    <a:pt x="118" y="400"/>
                  </a:lnTo>
                  <a:lnTo>
                    <a:pt x="158" y="370"/>
                  </a:lnTo>
                  <a:lnTo>
                    <a:pt x="203" y="341"/>
                  </a:lnTo>
                  <a:lnTo>
                    <a:pt x="250" y="311"/>
                  </a:lnTo>
                  <a:lnTo>
                    <a:pt x="303" y="282"/>
                  </a:lnTo>
                  <a:lnTo>
                    <a:pt x="358" y="252"/>
                  </a:lnTo>
                  <a:lnTo>
                    <a:pt x="417" y="227"/>
                  </a:lnTo>
                  <a:lnTo>
                    <a:pt x="478" y="205"/>
                  </a:lnTo>
                  <a:lnTo>
                    <a:pt x="542" y="185"/>
                  </a:lnTo>
                  <a:lnTo>
                    <a:pt x="608" y="171"/>
                  </a:lnTo>
                  <a:lnTo>
                    <a:pt x="675" y="162"/>
                  </a:lnTo>
                  <a:close/>
                  <a:moveTo>
                    <a:pt x="675" y="0"/>
                  </a:moveTo>
                  <a:lnTo>
                    <a:pt x="1810" y="0"/>
                  </a:lnTo>
                  <a:lnTo>
                    <a:pt x="1810" y="1200"/>
                  </a:lnTo>
                  <a:lnTo>
                    <a:pt x="675" y="1200"/>
                  </a:lnTo>
                  <a:lnTo>
                    <a:pt x="675" y="1058"/>
                  </a:lnTo>
                  <a:lnTo>
                    <a:pt x="748" y="1062"/>
                  </a:lnTo>
                  <a:lnTo>
                    <a:pt x="819" y="1060"/>
                  </a:lnTo>
                  <a:lnTo>
                    <a:pt x="894" y="1052"/>
                  </a:lnTo>
                  <a:lnTo>
                    <a:pt x="977" y="1038"/>
                  </a:lnTo>
                  <a:lnTo>
                    <a:pt x="1061" y="1021"/>
                  </a:lnTo>
                  <a:lnTo>
                    <a:pt x="1148" y="1001"/>
                  </a:lnTo>
                  <a:lnTo>
                    <a:pt x="1235" y="975"/>
                  </a:lnTo>
                  <a:lnTo>
                    <a:pt x="1321" y="946"/>
                  </a:lnTo>
                  <a:lnTo>
                    <a:pt x="1404" y="914"/>
                  </a:lnTo>
                  <a:lnTo>
                    <a:pt x="1483" y="879"/>
                  </a:lnTo>
                  <a:lnTo>
                    <a:pt x="1554" y="841"/>
                  </a:lnTo>
                  <a:lnTo>
                    <a:pt x="1619" y="802"/>
                  </a:lnTo>
                  <a:lnTo>
                    <a:pt x="1674" y="763"/>
                  </a:lnTo>
                  <a:lnTo>
                    <a:pt x="1658" y="749"/>
                  </a:lnTo>
                  <a:lnTo>
                    <a:pt x="1634" y="733"/>
                  </a:lnTo>
                  <a:lnTo>
                    <a:pt x="1605" y="717"/>
                  </a:lnTo>
                  <a:lnTo>
                    <a:pt x="1573" y="700"/>
                  </a:lnTo>
                  <a:lnTo>
                    <a:pt x="1540" y="682"/>
                  </a:lnTo>
                  <a:lnTo>
                    <a:pt x="1510" y="664"/>
                  </a:lnTo>
                  <a:lnTo>
                    <a:pt x="1485" y="648"/>
                  </a:lnTo>
                  <a:lnTo>
                    <a:pt x="1467" y="636"/>
                  </a:lnTo>
                  <a:lnTo>
                    <a:pt x="1404" y="690"/>
                  </a:lnTo>
                  <a:lnTo>
                    <a:pt x="1341" y="741"/>
                  </a:lnTo>
                  <a:lnTo>
                    <a:pt x="1276" y="788"/>
                  </a:lnTo>
                  <a:lnTo>
                    <a:pt x="1209" y="832"/>
                  </a:lnTo>
                  <a:lnTo>
                    <a:pt x="1140" y="871"/>
                  </a:lnTo>
                  <a:lnTo>
                    <a:pt x="1067" y="904"/>
                  </a:lnTo>
                  <a:lnTo>
                    <a:pt x="992" y="932"/>
                  </a:lnTo>
                  <a:lnTo>
                    <a:pt x="914" y="954"/>
                  </a:lnTo>
                  <a:lnTo>
                    <a:pt x="831" y="966"/>
                  </a:lnTo>
                  <a:lnTo>
                    <a:pt x="744" y="969"/>
                  </a:lnTo>
                  <a:lnTo>
                    <a:pt x="709" y="969"/>
                  </a:lnTo>
                  <a:lnTo>
                    <a:pt x="675" y="966"/>
                  </a:lnTo>
                  <a:lnTo>
                    <a:pt x="675" y="865"/>
                  </a:lnTo>
                  <a:lnTo>
                    <a:pt x="715" y="871"/>
                  </a:lnTo>
                  <a:lnTo>
                    <a:pt x="758" y="873"/>
                  </a:lnTo>
                  <a:lnTo>
                    <a:pt x="815" y="869"/>
                  </a:lnTo>
                  <a:lnTo>
                    <a:pt x="870" y="859"/>
                  </a:lnTo>
                  <a:lnTo>
                    <a:pt x="925" y="841"/>
                  </a:lnTo>
                  <a:lnTo>
                    <a:pt x="979" y="820"/>
                  </a:lnTo>
                  <a:lnTo>
                    <a:pt x="1030" y="794"/>
                  </a:lnTo>
                  <a:lnTo>
                    <a:pt x="1079" y="767"/>
                  </a:lnTo>
                  <a:lnTo>
                    <a:pt x="1126" y="735"/>
                  </a:lnTo>
                  <a:lnTo>
                    <a:pt x="1172" y="701"/>
                  </a:lnTo>
                  <a:lnTo>
                    <a:pt x="1213" y="670"/>
                  </a:lnTo>
                  <a:lnTo>
                    <a:pt x="1250" y="636"/>
                  </a:lnTo>
                  <a:lnTo>
                    <a:pt x="1284" y="605"/>
                  </a:lnTo>
                  <a:lnTo>
                    <a:pt x="1315" y="577"/>
                  </a:lnTo>
                  <a:lnTo>
                    <a:pt x="1339" y="550"/>
                  </a:lnTo>
                  <a:lnTo>
                    <a:pt x="1361" y="530"/>
                  </a:lnTo>
                  <a:lnTo>
                    <a:pt x="1374" y="512"/>
                  </a:lnTo>
                  <a:lnTo>
                    <a:pt x="1384" y="502"/>
                  </a:lnTo>
                  <a:lnTo>
                    <a:pt x="1386" y="499"/>
                  </a:lnTo>
                  <a:lnTo>
                    <a:pt x="1384" y="495"/>
                  </a:lnTo>
                  <a:lnTo>
                    <a:pt x="1374" y="483"/>
                  </a:lnTo>
                  <a:lnTo>
                    <a:pt x="1359" y="465"/>
                  </a:lnTo>
                  <a:lnTo>
                    <a:pt x="1339" y="443"/>
                  </a:lnTo>
                  <a:lnTo>
                    <a:pt x="1311" y="418"/>
                  </a:lnTo>
                  <a:lnTo>
                    <a:pt x="1280" y="388"/>
                  </a:lnTo>
                  <a:lnTo>
                    <a:pt x="1242" y="357"/>
                  </a:lnTo>
                  <a:lnTo>
                    <a:pt x="1201" y="325"/>
                  </a:lnTo>
                  <a:lnTo>
                    <a:pt x="1154" y="292"/>
                  </a:lnTo>
                  <a:lnTo>
                    <a:pt x="1103" y="262"/>
                  </a:lnTo>
                  <a:lnTo>
                    <a:pt x="1048" y="233"/>
                  </a:lnTo>
                  <a:lnTo>
                    <a:pt x="987" y="207"/>
                  </a:lnTo>
                  <a:lnTo>
                    <a:pt x="924" y="187"/>
                  </a:lnTo>
                  <a:lnTo>
                    <a:pt x="855" y="171"/>
                  </a:lnTo>
                  <a:lnTo>
                    <a:pt x="782" y="162"/>
                  </a:lnTo>
                  <a:lnTo>
                    <a:pt x="707" y="160"/>
                  </a:lnTo>
                  <a:lnTo>
                    <a:pt x="675" y="162"/>
                  </a:lnTo>
                  <a:lnTo>
                    <a:pt x="675" y="0"/>
                  </a:lnTo>
                  <a:close/>
                </a:path>
              </a:pathLst>
            </a:custGeom>
            <a:solidFill>
              <a:srgbClr val="76B9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583985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30565" y="883158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ctr"/>
          <a:lstStyle>
            <a:lvl1pPr algn="l">
              <a:defRPr sz="1100">
                <a:latin typeface="Trebuchet MS" pitchFamily="34" charset="0"/>
                <a:ea typeface="ＭＳ Ｐゴシック" pitchFamily="-16" charset="-128"/>
                <a:cs typeface="+mn-cs"/>
              </a:defRPr>
            </a:lvl1pPr>
          </a:lstStyle>
          <a:p>
            <a:pPr>
              <a:defRPr/>
            </a:pPr>
            <a:fld id="{0EFD2D7F-A763-4126-9B71-A7F863137437}" type="datetimeFigureOut">
              <a:rPr lang="en-US" smtClean="0"/>
              <a:pPr>
                <a:defRPr/>
              </a:pPr>
              <a:t>2/3/2021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66317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ctr"/>
          <a:lstStyle>
            <a:lvl1pPr algn="r">
              <a:defRPr sz="1100">
                <a:latin typeface="Trebuchet MS" pitchFamily="34" charset="0"/>
                <a:ea typeface="ＭＳ Ｐゴシック" pitchFamily="-16" charset="-128"/>
                <a:cs typeface="+mn-cs"/>
              </a:defRPr>
            </a:lvl1pPr>
          </a:lstStyle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5528649" y="308894"/>
            <a:ext cx="1083012" cy="200064"/>
            <a:chOff x="8775700" y="3552825"/>
            <a:chExt cx="5156200" cy="952500"/>
          </a:xfrm>
        </p:grpSpPr>
        <p:sp>
          <p:nvSpPr>
            <p:cNvPr id="9" name="Freeform 8"/>
            <p:cNvSpPr>
              <a:spLocks noEditPoints="1"/>
            </p:cNvSpPr>
            <p:nvPr/>
          </p:nvSpPr>
          <p:spPr bwMode="auto">
            <a:xfrm>
              <a:off x="13817600" y="4265613"/>
              <a:ext cx="114300" cy="111125"/>
            </a:xfrm>
            <a:custGeom>
              <a:avLst/>
              <a:gdLst>
                <a:gd name="T0" fmla="*/ 59 w 144"/>
                <a:gd name="T1" fmla="*/ 63 h 139"/>
                <a:gd name="T2" fmla="*/ 79 w 144"/>
                <a:gd name="T3" fmla="*/ 63 h 139"/>
                <a:gd name="T4" fmla="*/ 85 w 144"/>
                <a:gd name="T5" fmla="*/ 61 h 139"/>
                <a:gd name="T6" fmla="*/ 87 w 144"/>
                <a:gd name="T7" fmla="*/ 53 h 139"/>
                <a:gd name="T8" fmla="*/ 83 w 144"/>
                <a:gd name="T9" fmla="*/ 47 h 139"/>
                <a:gd name="T10" fmla="*/ 75 w 144"/>
                <a:gd name="T11" fmla="*/ 45 h 139"/>
                <a:gd name="T12" fmla="*/ 59 w 144"/>
                <a:gd name="T13" fmla="*/ 45 h 139"/>
                <a:gd name="T14" fmla="*/ 73 w 144"/>
                <a:gd name="T15" fmla="*/ 33 h 139"/>
                <a:gd name="T16" fmla="*/ 101 w 144"/>
                <a:gd name="T17" fmla="*/ 41 h 139"/>
                <a:gd name="T18" fmla="*/ 103 w 144"/>
                <a:gd name="T19" fmla="*/ 61 h 139"/>
                <a:gd name="T20" fmla="*/ 99 w 144"/>
                <a:gd name="T21" fmla="*/ 68 h 139"/>
                <a:gd name="T22" fmla="*/ 91 w 144"/>
                <a:gd name="T23" fmla="*/ 74 h 139"/>
                <a:gd name="T24" fmla="*/ 105 w 144"/>
                <a:gd name="T25" fmla="*/ 106 h 139"/>
                <a:gd name="T26" fmla="*/ 67 w 144"/>
                <a:gd name="T27" fmla="*/ 76 h 139"/>
                <a:gd name="T28" fmla="*/ 59 w 144"/>
                <a:gd name="T29" fmla="*/ 106 h 139"/>
                <a:gd name="T30" fmla="*/ 44 w 144"/>
                <a:gd name="T31" fmla="*/ 33 h 139"/>
                <a:gd name="T32" fmla="*/ 51 w 144"/>
                <a:gd name="T33" fmla="*/ 21 h 139"/>
                <a:gd name="T34" fmla="*/ 24 w 144"/>
                <a:gd name="T35" fmla="*/ 49 h 139"/>
                <a:gd name="T36" fmla="*/ 24 w 144"/>
                <a:gd name="T37" fmla="*/ 92 h 139"/>
                <a:gd name="T38" fmla="*/ 51 w 144"/>
                <a:gd name="T39" fmla="*/ 120 h 139"/>
                <a:gd name="T40" fmla="*/ 71 w 144"/>
                <a:gd name="T41" fmla="*/ 124 h 139"/>
                <a:gd name="T42" fmla="*/ 109 w 144"/>
                <a:gd name="T43" fmla="*/ 108 h 139"/>
                <a:gd name="T44" fmla="*/ 122 w 144"/>
                <a:gd name="T45" fmla="*/ 70 h 139"/>
                <a:gd name="T46" fmla="*/ 109 w 144"/>
                <a:gd name="T47" fmla="*/ 31 h 139"/>
                <a:gd name="T48" fmla="*/ 71 w 144"/>
                <a:gd name="T49" fmla="*/ 17 h 139"/>
                <a:gd name="T50" fmla="*/ 95 w 144"/>
                <a:gd name="T51" fmla="*/ 3 h 139"/>
                <a:gd name="T52" fmla="*/ 130 w 144"/>
                <a:gd name="T53" fmla="*/ 27 h 139"/>
                <a:gd name="T54" fmla="*/ 144 w 144"/>
                <a:gd name="T55" fmla="*/ 70 h 139"/>
                <a:gd name="T56" fmla="*/ 130 w 144"/>
                <a:gd name="T57" fmla="*/ 114 h 139"/>
                <a:gd name="T58" fmla="*/ 95 w 144"/>
                <a:gd name="T59" fmla="*/ 135 h 139"/>
                <a:gd name="T60" fmla="*/ 50 w 144"/>
                <a:gd name="T61" fmla="*/ 135 h 139"/>
                <a:gd name="T62" fmla="*/ 14 w 144"/>
                <a:gd name="T63" fmla="*/ 114 h 139"/>
                <a:gd name="T64" fmla="*/ 0 w 144"/>
                <a:gd name="T65" fmla="*/ 70 h 139"/>
                <a:gd name="T66" fmla="*/ 14 w 144"/>
                <a:gd name="T67" fmla="*/ 27 h 139"/>
                <a:gd name="T68" fmla="*/ 50 w 144"/>
                <a:gd name="T69" fmla="*/ 3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44" h="139">
                  <a:moveTo>
                    <a:pt x="59" y="45"/>
                  </a:moveTo>
                  <a:lnTo>
                    <a:pt x="59" y="63"/>
                  </a:lnTo>
                  <a:lnTo>
                    <a:pt x="75" y="63"/>
                  </a:lnTo>
                  <a:lnTo>
                    <a:pt x="79" y="63"/>
                  </a:lnTo>
                  <a:lnTo>
                    <a:pt x="83" y="63"/>
                  </a:lnTo>
                  <a:lnTo>
                    <a:pt x="85" y="61"/>
                  </a:lnTo>
                  <a:lnTo>
                    <a:pt x="87" y="57"/>
                  </a:lnTo>
                  <a:lnTo>
                    <a:pt x="87" y="53"/>
                  </a:lnTo>
                  <a:lnTo>
                    <a:pt x="85" y="49"/>
                  </a:lnTo>
                  <a:lnTo>
                    <a:pt x="83" y="47"/>
                  </a:lnTo>
                  <a:lnTo>
                    <a:pt x="79" y="45"/>
                  </a:lnTo>
                  <a:lnTo>
                    <a:pt x="75" y="45"/>
                  </a:lnTo>
                  <a:lnTo>
                    <a:pt x="71" y="45"/>
                  </a:lnTo>
                  <a:lnTo>
                    <a:pt x="59" y="45"/>
                  </a:lnTo>
                  <a:close/>
                  <a:moveTo>
                    <a:pt x="44" y="33"/>
                  </a:moveTo>
                  <a:lnTo>
                    <a:pt x="73" y="33"/>
                  </a:lnTo>
                  <a:lnTo>
                    <a:pt x="89" y="35"/>
                  </a:lnTo>
                  <a:lnTo>
                    <a:pt x="101" y="41"/>
                  </a:lnTo>
                  <a:lnTo>
                    <a:pt x="105" y="55"/>
                  </a:lnTo>
                  <a:lnTo>
                    <a:pt x="103" y="61"/>
                  </a:lnTo>
                  <a:lnTo>
                    <a:pt x="101" y="67"/>
                  </a:lnTo>
                  <a:lnTo>
                    <a:pt x="99" y="68"/>
                  </a:lnTo>
                  <a:lnTo>
                    <a:pt x="95" y="72"/>
                  </a:lnTo>
                  <a:lnTo>
                    <a:pt x="91" y="74"/>
                  </a:lnTo>
                  <a:lnTo>
                    <a:pt x="85" y="74"/>
                  </a:lnTo>
                  <a:lnTo>
                    <a:pt x="105" y="106"/>
                  </a:lnTo>
                  <a:lnTo>
                    <a:pt x="85" y="106"/>
                  </a:lnTo>
                  <a:lnTo>
                    <a:pt x="67" y="76"/>
                  </a:lnTo>
                  <a:lnTo>
                    <a:pt x="59" y="76"/>
                  </a:lnTo>
                  <a:lnTo>
                    <a:pt x="59" y="106"/>
                  </a:lnTo>
                  <a:lnTo>
                    <a:pt x="44" y="106"/>
                  </a:lnTo>
                  <a:lnTo>
                    <a:pt x="44" y="33"/>
                  </a:lnTo>
                  <a:close/>
                  <a:moveTo>
                    <a:pt x="71" y="17"/>
                  </a:moveTo>
                  <a:lnTo>
                    <a:pt x="51" y="21"/>
                  </a:lnTo>
                  <a:lnTo>
                    <a:pt x="36" y="31"/>
                  </a:lnTo>
                  <a:lnTo>
                    <a:pt x="24" y="49"/>
                  </a:lnTo>
                  <a:lnTo>
                    <a:pt x="20" y="70"/>
                  </a:lnTo>
                  <a:lnTo>
                    <a:pt x="24" y="92"/>
                  </a:lnTo>
                  <a:lnTo>
                    <a:pt x="36" y="108"/>
                  </a:lnTo>
                  <a:lnTo>
                    <a:pt x="51" y="120"/>
                  </a:lnTo>
                  <a:lnTo>
                    <a:pt x="71" y="124"/>
                  </a:lnTo>
                  <a:lnTo>
                    <a:pt x="71" y="124"/>
                  </a:lnTo>
                  <a:lnTo>
                    <a:pt x="91" y="120"/>
                  </a:lnTo>
                  <a:lnTo>
                    <a:pt x="109" y="108"/>
                  </a:lnTo>
                  <a:lnTo>
                    <a:pt x="118" y="92"/>
                  </a:lnTo>
                  <a:lnTo>
                    <a:pt x="122" y="70"/>
                  </a:lnTo>
                  <a:lnTo>
                    <a:pt x="118" y="49"/>
                  </a:lnTo>
                  <a:lnTo>
                    <a:pt x="109" y="31"/>
                  </a:lnTo>
                  <a:lnTo>
                    <a:pt x="91" y="21"/>
                  </a:lnTo>
                  <a:lnTo>
                    <a:pt x="71" y="17"/>
                  </a:lnTo>
                  <a:close/>
                  <a:moveTo>
                    <a:pt x="71" y="0"/>
                  </a:moveTo>
                  <a:lnTo>
                    <a:pt x="95" y="3"/>
                  </a:lnTo>
                  <a:lnTo>
                    <a:pt x="114" y="11"/>
                  </a:lnTo>
                  <a:lnTo>
                    <a:pt x="130" y="27"/>
                  </a:lnTo>
                  <a:lnTo>
                    <a:pt x="140" y="45"/>
                  </a:lnTo>
                  <a:lnTo>
                    <a:pt x="144" y="70"/>
                  </a:lnTo>
                  <a:lnTo>
                    <a:pt x="140" y="94"/>
                  </a:lnTo>
                  <a:lnTo>
                    <a:pt x="130" y="114"/>
                  </a:lnTo>
                  <a:lnTo>
                    <a:pt x="114" y="128"/>
                  </a:lnTo>
                  <a:lnTo>
                    <a:pt x="95" y="135"/>
                  </a:lnTo>
                  <a:lnTo>
                    <a:pt x="71" y="139"/>
                  </a:lnTo>
                  <a:lnTo>
                    <a:pt x="50" y="135"/>
                  </a:lnTo>
                  <a:lnTo>
                    <a:pt x="30" y="128"/>
                  </a:lnTo>
                  <a:lnTo>
                    <a:pt x="14" y="114"/>
                  </a:lnTo>
                  <a:lnTo>
                    <a:pt x="4" y="94"/>
                  </a:lnTo>
                  <a:lnTo>
                    <a:pt x="0" y="70"/>
                  </a:lnTo>
                  <a:lnTo>
                    <a:pt x="4" y="45"/>
                  </a:lnTo>
                  <a:lnTo>
                    <a:pt x="14" y="27"/>
                  </a:lnTo>
                  <a:lnTo>
                    <a:pt x="30" y="11"/>
                  </a:lnTo>
                  <a:lnTo>
                    <a:pt x="50" y="3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0"/>
            <p:cNvSpPr>
              <a:spLocks noEditPoints="1"/>
            </p:cNvSpPr>
            <p:nvPr/>
          </p:nvSpPr>
          <p:spPr bwMode="auto">
            <a:xfrm>
              <a:off x="10447338" y="3732213"/>
              <a:ext cx="3333750" cy="625475"/>
            </a:xfrm>
            <a:custGeom>
              <a:avLst/>
              <a:gdLst>
                <a:gd name="T0" fmla="*/ 2325 w 4200"/>
                <a:gd name="T1" fmla="*/ 618 h 788"/>
                <a:gd name="T2" fmla="*/ 2465 w 4200"/>
                <a:gd name="T3" fmla="*/ 616 h 788"/>
                <a:gd name="T4" fmla="*/ 2540 w 4200"/>
                <a:gd name="T5" fmla="*/ 597 h 788"/>
                <a:gd name="T6" fmla="*/ 2599 w 4200"/>
                <a:gd name="T7" fmla="*/ 555 h 788"/>
                <a:gd name="T8" fmla="*/ 2635 w 4200"/>
                <a:gd name="T9" fmla="*/ 488 h 788"/>
                <a:gd name="T10" fmla="*/ 2648 w 4200"/>
                <a:gd name="T11" fmla="*/ 396 h 788"/>
                <a:gd name="T12" fmla="*/ 2635 w 4200"/>
                <a:gd name="T13" fmla="*/ 301 h 788"/>
                <a:gd name="T14" fmla="*/ 2599 w 4200"/>
                <a:gd name="T15" fmla="*/ 236 h 788"/>
                <a:gd name="T16" fmla="*/ 2540 w 4200"/>
                <a:gd name="T17" fmla="*/ 193 h 788"/>
                <a:gd name="T18" fmla="*/ 2465 w 4200"/>
                <a:gd name="T19" fmla="*/ 173 h 788"/>
                <a:gd name="T20" fmla="*/ 2325 w 4200"/>
                <a:gd name="T21" fmla="*/ 171 h 788"/>
                <a:gd name="T22" fmla="*/ 3597 w 4200"/>
                <a:gd name="T23" fmla="*/ 512 h 788"/>
                <a:gd name="T24" fmla="*/ 3735 w 4200"/>
                <a:gd name="T25" fmla="*/ 143 h 788"/>
                <a:gd name="T26" fmla="*/ 4200 w 4200"/>
                <a:gd name="T27" fmla="*/ 786 h 788"/>
                <a:gd name="T28" fmla="*/ 3916 w 4200"/>
                <a:gd name="T29" fmla="*/ 648 h 788"/>
                <a:gd name="T30" fmla="*/ 3501 w 4200"/>
                <a:gd name="T31" fmla="*/ 786 h 788"/>
                <a:gd name="T32" fmla="*/ 3592 w 4200"/>
                <a:gd name="T33" fmla="*/ 0 h 788"/>
                <a:gd name="T34" fmla="*/ 2969 w 4200"/>
                <a:gd name="T35" fmla="*/ 0 h 788"/>
                <a:gd name="T36" fmla="*/ 3190 w 4200"/>
                <a:gd name="T37" fmla="*/ 788 h 788"/>
                <a:gd name="T38" fmla="*/ 2969 w 4200"/>
                <a:gd name="T39" fmla="*/ 0 h 788"/>
                <a:gd name="T40" fmla="*/ 2416 w 4200"/>
                <a:gd name="T41" fmla="*/ 0 h 788"/>
                <a:gd name="T42" fmla="*/ 2554 w 4200"/>
                <a:gd name="T43" fmla="*/ 7 h 788"/>
                <a:gd name="T44" fmla="*/ 2666 w 4200"/>
                <a:gd name="T45" fmla="*/ 33 h 788"/>
                <a:gd name="T46" fmla="*/ 2757 w 4200"/>
                <a:gd name="T47" fmla="*/ 90 h 788"/>
                <a:gd name="T48" fmla="*/ 2818 w 4200"/>
                <a:gd name="T49" fmla="*/ 173 h 788"/>
                <a:gd name="T50" fmla="*/ 2853 w 4200"/>
                <a:gd name="T51" fmla="*/ 277 h 788"/>
                <a:gd name="T52" fmla="*/ 2865 w 4200"/>
                <a:gd name="T53" fmla="*/ 402 h 788"/>
                <a:gd name="T54" fmla="*/ 2855 w 4200"/>
                <a:gd name="T55" fmla="*/ 518 h 788"/>
                <a:gd name="T56" fmla="*/ 2828 w 4200"/>
                <a:gd name="T57" fmla="*/ 614 h 788"/>
                <a:gd name="T58" fmla="*/ 2786 w 4200"/>
                <a:gd name="T59" fmla="*/ 683 h 788"/>
                <a:gd name="T60" fmla="*/ 2735 w 4200"/>
                <a:gd name="T61" fmla="*/ 731 h 788"/>
                <a:gd name="T62" fmla="*/ 2672 w 4200"/>
                <a:gd name="T63" fmla="*/ 762 h 788"/>
                <a:gd name="T64" fmla="*/ 2585 w 4200"/>
                <a:gd name="T65" fmla="*/ 780 h 788"/>
                <a:gd name="T66" fmla="*/ 2465 w 4200"/>
                <a:gd name="T67" fmla="*/ 788 h 788"/>
                <a:gd name="T68" fmla="*/ 2105 w 4200"/>
                <a:gd name="T69" fmla="*/ 0 h 788"/>
                <a:gd name="T70" fmla="*/ 1063 w 4200"/>
                <a:gd name="T71" fmla="*/ 0 h 788"/>
                <a:gd name="T72" fmla="*/ 1428 w 4200"/>
                <a:gd name="T73" fmla="*/ 0 h 788"/>
                <a:gd name="T74" fmla="*/ 1398 w 4200"/>
                <a:gd name="T75" fmla="*/ 788 h 788"/>
                <a:gd name="T76" fmla="*/ 825 w 4200"/>
                <a:gd name="T77" fmla="*/ 0 h 788"/>
                <a:gd name="T78" fmla="*/ 1969 w 4200"/>
                <a:gd name="T79" fmla="*/ 0 h 788"/>
                <a:gd name="T80" fmla="*/ 1747 w 4200"/>
                <a:gd name="T81" fmla="*/ 788 h 788"/>
                <a:gd name="T82" fmla="*/ 0 w 4200"/>
                <a:gd name="T83" fmla="*/ 0 h 788"/>
                <a:gd name="T84" fmla="*/ 441 w 4200"/>
                <a:gd name="T85" fmla="*/ 0 h 788"/>
                <a:gd name="T86" fmla="*/ 522 w 4200"/>
                <a:gd name="T87" fmla="*/ 7 h 788"/>
                <a:gd name="T88" fmla="*/ 599 w 4200"/>
                <a:gd name="T89" fmla="*/ 25 h 788"/>
                <a:gd name="T90" fmla="*/ 667 w 4200"/>
                <a:gd name="T91" fmla="*/ 59 h 788"/>
                <a:gd name="T92" fmla="*/ 725 w 4200"/>
                <a:gd name="T93" fmla="*/ 112 h 788"/>
                <a:gd name="T94" fmla="*/ 766 w 4200"/>
                <a:gd name="T95" fmla="*/ 187 h 788"/>
                <a:gd name="T96" fmla="*/ 788 w 4200"/>
                <a:gd name="T97" fmla="*/ 289 h 788"/>
                <a:gd name="T98" fmla="*/ 790 w 4200"/>
                <a:gd name="T99" fmla="*/ 788 h 788"/>
                <a:gd name="T100" fmla="*/ 573 w 4200"/>
                <a:gd name="T101" fmla="*/ 427 h 788"/>
                <a:gd name="T102" fmla="*/ 567 w 4200"/>
                <a:gd name="T103" fmla="*/ 317 h 788"/>
                <a:gd name="T104" fmla="*/ 543 w 4200"/>
                <a:gd name="T105" fmla="*/ 244 h 788"/>
                <a:gd name="T106" fmla="*/ 500 w 4200"/>
                <a:gd name="T107" fmla="*/ 201 h 788"/>
                <a:gd name="T108" fmla="*/ 439 w 4200"/>
                <a:gd name="T109" fmla="*/ 179 h 788"/>
                <a:gd name="T110" fmla="*/ 224 w 4200"/>
                <a:gd name="T111" fmla="*/ 175 h 788"/>
                <a:gd name="T112" fmla="*/ 0 w 4200"/>
                <a:gd name="T113" fmla="*/ 788 h 7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200" h="788">
                  <a:moveTo>
                    <a:pt x="2325" y="171"/>
                  </a:moveTo>
                  <a:lnTo>
                    <a:pt x="2325" y="618"/>
                  </a:lnTo>
                  <a:lnTo>
                    <a:pt x="2420" y="618"/>
                  </a:lnTo>
                  <a:lnTo>
                    <a:pt x="2465" y="616"/>
                  </a:lnTo>
                  <a:lnTo>
                    <a:pt x="2505" y="608"/>
                  </a:lnTo>
                  <a:lnTo>
                    <a:pt x="2540" y="597"/>
                  </a:lnTo>
                  <a:lnTo>
                    <a:pt x="2572" y="579"/>
                  </a:lnTo>
                  <a:lnTo>
                    <a:pt x="2599" y="555"/>
                  </a:lnTo>
                  <a:lnTo>
                    <a:pt x="2619" y="526"/>
                  </a:lnTo>
                  <a:lnTo>
                    <a:pt x="2635" y="488"/>
                  </a:lnTo>
                  <a:lnTo>
                    <a:pt x="2644" y="445"/>
                  </a:lnTo>
                  <a:lnTo>
                    <a:pt x="2648" y="396"/>
                  </a:lnTo>
                  <a:lnTo>
                    <a:pt x="2644" y="344"/>
                  </a:lnTo>
                  <a:lnTo>
                    <a:pt x="2635" y="301"/>
                  </a:lnTo>
                  <a:lnTo>
                    <a:pt x="2619" y="266"/>
                  </a:lnTo>
                  <a:lnTo>
                    <a:pt x="2599" y="236"/>
                  </a:lnTo>
                  <a:lnTo>
                    <a:pt x="2572" y="212"/>
                  </a:lnTo>
                  <a:lnTo>
                    <a:pt x="2540" y="193"/>
                  </a:lnTo>
                  <a:lnTo>
                    <a:pt x="2505" y="181"/>
                  </a:lnTo>
                  <a:lnTo>
                    <a:pt x="2465" y="173"/>
                  </a:lnTo>
                  <a:lnTo>
                    <a:pt x="2420" y="171"/>
                  </a:lnTo>
                  <a:lnTo>
                    <a:pt x="2325" y="171"/>
                  </a:lnTo>
                  <a:close/>
                  <a:moveTo>
                    <a:pt x="3735" y="143"/>
                  </a:moveTo>
                  <a:lnTo>
                    <a:pt x="3597" y="512"/>
                  </a:lnTo>
                  <a:lnTo>
                    <a:pt x="3869" y="512"/>
                  </a:lnTo>
                  <a:lnTo>
                    <a:pt x="3735" y="143"/>
                  </a:lnTo>
                  <a:close/>
                  <a:moveTo>
                    <a:pt x="3887" y="0"/>
                  </a:moveTo>
                  <a:lnTo>
                    <a:pt x="4200" y="786"/>
                  </a:lnTo>
                  <a:lnTo>
                    <a:pt x="3962" y="786"/>
                  </a:lnTo>
                  <a:lnTo>
                    <a:pt x="3916" y="648"/>
                  </a:lnTo>
                  <a:lnTo>
                    <a:pt x="3548" y="648"/>
                  </a:lnTo>
                  <a:lnTo>
                    <a:pt x="3501" y="786"/>
                  </a:lnTo>
                  <a:lnTo>
                    <a:pt x="3280" y="786"/>
                  </a:lnTo>
                  <a:lnTo>
                    <a:pt x="3592" y="0"/>
                  </a:lnTo>
                  <a:lnTo>
                    <a:pt x="3887" y="0"/>
                  </a:lnTo>
                  <a:close/>
                  <a:moveTo>
                    <a:pt x="2969" y="0"/>
                  </a:moveTo>
                  <a:lnTo>
                    <a:pt x="3190" y="0"/>
                  </a:lnTo>
                  <a:lnTo>
                    <a:pt x="3190" y="788"/>
                  </a:lnTo>
                  <a:lnTo>
                    <a:pt x="2969" y="788"/>
                  </a:lnTo>
                  <a:lnTo>
                    <a:pt x="2969" y="0"/>
                  </a:lnTo>
                  <a:close/>
                  <a:moveTo>
                    <a:pt x="2105" y="0"/>
                  </a:moveTo>
                  <a:lnTo>
                    <a:pt x="2416" y="0"/>
                  </a:lnTo>
                  <a:lnTo>
                    <a:pt x="2489" y="2"/>
                  </a:lnTo>
                  <a:lnTo>
                    <a:pt x="2554" y="7"/>
                  </a:lnTo>
                  <a:lnTo>
                    <a:pt x="2613" y="17"/>
                  </a:lnTo>
                  <a:lnTo>
                    <a:pt x="2666" y="33"/>
                  </a:lnTo>
                  <a:lnTo>
                    <a:pt x="2713" y="57"/>
                  </a:lnTo>
                  <a:lnTo>
                    <a:pt x="2757" y="90"/>
                  </a:lnTo>
                  <a:lnTo>
                    <a:pt x="2794" y="132"/>
                  </a:lnTo>
                  <a:lnTo>
                    <a:pt x="2818" y="173"/>
                  </a:lnTo>
                  <a:lnTo>
                    <a:pt x="2839" y="222"/>
                  </a:lnTo>
                  <a:lnTo>
                    <a:pt x="2853" y="277"/>
                  </a:lnTo>
                  <a:lnTo>
                    <a:pt x="2863" y="337"/>
                  </a:lnTo>
                  <a:lnTo>
                    <a:pt x="2865" y="402"/>
                  </a:lnTo>
                  <a:lnTo>
                    <a:pt x="2863" y="461"/>
                  </a:lnTo>
                  <a:lnTo>
                    <a:pt x="2855" y="518"/>
                  </a:lnTo>
                  <a:lnTo>
                    <a:pt x="2843" y="569"/>
                  </a:lnTo>
                  <a:lnTo>
                    <a:pt x="2828" y="614"/>
                  </a:lnTo>
                  <a:lnTo>
                    <a:pt x="2810" y="654"/>
                  </a:lnTo>
                  <a:lnTo>
                    <a:pt x="2786" y="683"/>
                  </a:lnTo>
                  <a:lnTo>
                    <a:pt x="2761" y="709"/>
                  </a:lnTo>
                  <a:lnTo>
                    <a:pt x="2735" y="731"/>
                  </a:lnTo>
                  <a:lnTo>
                    <a:pt x="2705" y="748"/>
                  </a:lnTo>
                  <a:lnTo>
                    <a:pt x="2672" y="762"/>
                  </a:lnTo>
                  <a:lnTo>
                    <a:pt x="2633" y="772"/>
                  </a:lnTo>
                  <a:lnTo>
                    <a:pt x="2585" y="780"/>
                  </a:lnTo>
                  <a:lnTo>
                    <a:pt x="2530" y="786"/>
                  </a:lnTo>
                  <a:lnTo>
                    <a:pt x="2465" y="788"/>
                  </a:lnTo>
                  <a:lnTo>
                    <a:pt x="2105" y="788"/>
                  </a:lnTo>
                  <a:lnTo>
                    <a:pt x="2105" y="0"/>
                  </a:lnTo>
                  <a:close/>
                  <a:moveTo>
                    <a:pt x="825" y="0"/>
                  </a:moveTo>
                  <a:lnTo>
                    <a:pt x="1063" y="0"/>
                  </a:lnTo>
                  <a:lnTo>
                    <a:pt x="1240" y="624"/>
                  </a:lnTo>
                  <a:lnTo>
                    <a:pt x="1428" y="0"/>
                  </a:lnTo>
                  <a:lnTo>
                    <a:pt x="1654" y="0"/>
                  </a:lnTo>
                  <a:lnTo>
                    <a:pt x="1398" y="788"/>
                  </a:lnTo>
                  <a:lnTo>
                    <a:pt x="1077" y="788"/>
                  </a:lnTo>
                  <a:lnTo>
                    <a:pt x="825" y="0"/>
                  </a:lnTo>
                  <a:close/>
                  <a:moveTo>
                    <a:pt x="1747" y="0"/>
                  </a:moveTo>
                  <a:lnTo>
                    <a:pt x="1969" y="0"/>
                  </a:lnTo>
                  <a:lnTo>
                    <a:pt x="1969" y="788"/>
                  </a:lnTo>
                  <a:lnTo>
                    <a:pt x="1747" y="788"/>
                  </a:lnTo>
                  <a:lnTo>
                    <a:pt x="1747" y="0"/>
                  </a:lnTo>
                  <a:close/>
                  <a:moveTo>
                    <a:pt x="0" y="0"/>
                  </a:moveTo>
                  <a:lnTo>
                    <a:pt x="400" y="0"/>
                  </a:lnTo>
                  <a:lnTo>
                    <a:pt x="441" y="0"/>
                  </a:lnTo>
                  <a:lnTo>
                    <a:pt x="482" y="2"/>
                  </a:lnTo>
                  <a:lnTo>
                    <a:pt x="522" y="7"/>
                  </a:lnTo>
                  <a:lnTo>
                    <a:pt x="561" y="15"/>
                  </a:lnTo>
                  <a:lnTo>
                    <a:pt x="599" y="25"/>
                  </a:lnTo>
                  <a:lnTo>
                    <a:pt x="634" y="41"/>
                  </a:lnTo>
                  <a:lnTo>
                    <a:pt x="667" y="59"/>
                  </a:lnTo>
                  <a:lnTo>
                    <a:pt x="697" y="82"/>
                  </a:lnTo>
                  <a:lnTo>
                    <a:pt x="725" y="112"/>
                  </a:lnTo>
                  <a:lnTo>
                    <a:pt x="746" y="145"/>
                  </a:lnTo>
                  <a:lnTo>
                    <a:pt x="766" y="187"/>
                  </a:lnTo>
                  <a:lnTo>
                    <a:pt x="780" y="234"/>
                  </a:lnTo>
                  <a:lnTo>
                    <a:pt x="788" y="289"/>
                  </a:lnTo>
                  <a:lnTo>
                    <a:pt x="790" y="352"/>
                  </a:lnTo>
                  <a:lnTo>
                    <a:pt x="790" y="788"/>
                  </a:lnTo>
                  <a:lnTo>
                    <a:pt x="573" y="788"/>
                  </a:lnTo>
                  <a:lnTo>
                    <a:pt x="573" y="427"/>
                  </a:lnTo>
                  <a:lnTo>
                    <a:pt x="571" y="368"/>
                  </a:lnTo>
                  <a:lnTo>
                    <a:pt x="567" y="317"/>
                  </a:lnTo>
                  <a:lnTo>
                    <a:pt x="557" y="277"/>
                  </a:lnTo>
                  <a:lnTo>
                    <a:pt x="543" y="244"/>
                  </a:lnTo>
                  <a:lnTo>
                    <a:pt x="524" y="220"/>
                  </a:lnTo>
                  <a:lnTo>
                    <a:pt x="500" y="201"/>
                  </a:lnTo>
                  <a:lnTo>
                    <a:pt x="473" y="187"/>
                  </a:lnTo>
                  <a:lnTo>
                    <a:pt x="439" y="179"/>
                  </a:lnTo>
                  <a:lnTo>
                    <a:pt x="400" y="175"/>
                  </a:lnTo>
                  <a:lnTo>
                    <a:pt x="224" y="175"/>
                  </a:lnTo>
                  <a:lnTo>
                    <a:pt x="224" y="788"/>
                  </a:lnTo>
                  <a:lnTo>
                    <a:pt x="0" y="7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1"/>
            <p:cNvSpPr>
              <a:spLocks noEditPoints="1"/>
            </p:cNvSpPr>
            <p:nvPr/>
          </p:nvSpPr>
          <p:spPr bwMode="auto">
            <a:xfrm>
              <a:off x="8775700" y="3552825"/>
              <a:ext cx="1436688" cy="952500"/>
            </a:xfrm>
            <a:custGeom>
              <a:avLst/>
              <a:gdLst>
                <a:gd name="T0" fmla="*/ 638 w 1810"/>
                <a:gd name="T1" fmla="*/ 451 h 1200"/>
                <a:gd name="T2" fmla="*/ 516 w 1810"/>
                <a:gd name="T3" fmla="*/ 502 h 1200"/>
                <a:gd name="T4" fmla="*/ 469 w 1810"/>
                <a:gd name="T5" fmla="*/ 546 h 1200"/>
                <a:gd name="T6" fmla="*/ 496 w 1810"/>
                <a:gd name="T7" fmla="*/ 613 h 1200"/>
                <a:gd name="T8" fmla="*/ 595 w 1810"/>
                <a:gd name="T9" fmla="*/ 735 h 1200"/>
                <a:gd name="T10" fmla="*/ 614 w 1810"/>
                <a:gd name="T11" fmla="*/ 851 h 1200"/>
                <a:gd name="T12" fmla="*/ 439 w 1810"/>
                <a:gd name="T13" fmla="*/ 733 h 1200"/>
                <a:gd name="T14" fmla="*/ 349 w 1810"/>
                <a:gd name="T15" fmla="*/ 595 h 1200"/>
                <a:gd name="T16" fmla="*/ 323 w 1810"/>
                <a:gd name="T17" fmla="*/ 530 h 1200"/>
                <a:gd name="T18" fmla="*/ 372 w 1810"/>
                <a:gd name="T19" fmla="*/ 485 h 1200"/>
                <a:gd name="T20" fmla="*/ 516 w 1810"/>
                <a:gd name="T21" fmla="*/ 400 h 1200"/>
                <a:gd name="T22" fmla="*/ 707 w 1810"/>
                <a:gd name="T23" fmla="*/ 248 h 1200"/>
                <a:gd name="T24" fmla="*/ 933 w 1810"/>
                <a:gd name="T25" fmla="*/ 296 h 1200"/>
                <a:gd name="T26" fmla="*/ 1097 w 1810"/>
                <a:gd name="T27" fmla="*/ 400 h 1200"/>
                <a:gd name="T28" fmla="*/ 1185 w 1810"/>
                <a:gd name="T29" fmla="*/ 489 h 1200"/>
                <a:gd name="T30" fmla="*/ 1185 w 1810"/>
                <a:gd name="T31" fmla="*/ 518 h 1200"/>
                <a:gd name="T32" fmla="*/ 1097 w 1810"/>
                <a:gd name="T33" fmla="*/ 617 h 1200"/>
                <a:gd name="T34" fmla="*/ 947 w 1810"/>
                <a:gd name="T35" fmla="*/ 737 h 1200"/>
                <a:gd name="T36" fmla="*/ 762 w 1810"/>
                <a:gd name="T37" fmla="*/ 794 h 1200"/>
                <a:gd name="T38" fmla="*/ 715 w 1810"/>
                <a:gd name="T39" fmla="*/ 459 h 1200"/>
                <a:gd name="T40" fmla="*/ 817 w 1810"/>
                <a:gd name="T41" fmla="*/ 528 h 1200"/>
                <a:gd name="T42" fmla="*/ 1038 w 1810"/>
                <a:gd name="T43" fmla="*/ 502 h 1200"/>
                <a:gd name="T44" fmla="*/ 985 w 1810"/>
                <a:gd name="T45" fmla="*/ 451 h 1200"/>
                <a:gd name="T46" fmla="*/ 839 w 1810"/>
                <a:gd name="T47" fmla="*/ 370 h 1200"/>
                <a:gd name="T48" fmla="*/ 675 w 1810"/>
                <a:gd name="T49" fmla="*/ 250 h 1200"/>
                <a:gd name="T50" fmla="*/ 603 w 1810"/>
                <a:gd name="T51" fmla="*/ 260 h 1200"/>
                <a:gd name="T52" fmla="*/ 370 w 1810"/>
                <a:gd name="T53" fmla="*/ 349 h 1200"/>
                <a:gd name="T54" fmla="*/ 232 w 1810"/>
                <a:gd name="T55" fmla="*/ 461 h 1200"/>
                <a:gd name="T56" fmla="*/ 185 w 1810"/>
                <a:gd name="T57" fmla="*/ 516 h 1200"/>
                <a:gd name="T58" fmla="*/ 211 w 1810"/>
                <a:gd name="T59" fmla="*/ 581 h 1200"/>
                <a:gd name="T60" fmla="*/ 293 w 1810"/>
                <a:gd name="T61" fmla="*/ 723 h 1200"/>
                <a:gd name="T62" fmla="*/ 445 w 1810"/>
                <a:gd name="T63" fmla="*/ 877 h 1200"/>
                <a:gd name="T64" fmla="*/ 675 w 1810"/>
                <a:gd name="T65" fmla="*/ 966 h 1200"/>
                <a:gd name="T66" fmla="*/ 453 w 1810"/>
                <a:gd name="T67" fmla="*/ 1001 h 1200"/>
                <a:gd name="T68" fmla="*/ 232 w 1810"/>
                <a:gd name="T69" fmla="*/ 849 h 1200"/>
                <a:gd name="T70" fmla="*/ 89 w 1810"/>
                <a:gd name="T71" fmla="*/ 674 h 1200"/>
                <a:gd name="T72" fmla="*/ 16 w 1810"/>
                <a:gd name="T73" fmla="*/ 536 h 1200"/>
                <a:gd name="T74" fmla="*/ 4 w 1810"/>
                <a:gd name="T75" fmla="*/ 495 h 1200"/>
                <a:gd name="T76" fmla="*/ 85 w 1810"/>
                <a:gd name="T77" fmla="*/ 426 h 1200"/>
                <a:gd name="T78" fmla="*/ 250 w 1810"/>
                <a:gd name="T79" fmla="*/ 311 h 1200"/>
                <a:gd name="T80" fmla="*/ 478 w 1810"/>
                <a:gd name="T81" fmla="*/ 205 h 1200"/>
                <a:gd name="T82" fmla="*/ 675 w 1810"/>
                <a:gd name="T83" fmla="*/ 0 h 1200"/>
                <a:gd name="T84" fmla="*/ 675 w 1810"/>
                <a:gd name="T85" fmla="*/ 1058 h 1200"/>
                <a:gd name="T86" fmla="*/ 977 w 1810"/>
                <a:gd name="T87" fmla="*/ 1038 h 1200"/>
                <a:gd name="T88" fmla="*/ 1321 w 1810"/>
                <a:gd name="T89" fmla="*/ 946 h 1200"/>
                <a:gd name="T90" fmla="*/ 1619 w 1810"/>
                <a:gd name="T91" fmla="*/ 802 h 1200"/>
                <a:gd name="T92" fmla="*/ 1605 w 1810"/>
                <a:gd name="T93" fmla="*/ 717 h 1200"/>
                <a:gd name="T94" fmla="*/ 1485 w 1810"/>
                <a:gd name="T95" fmla="*/ 648 h 1200"/>
                <a:gd name="T96" fmla="*/ 1276 w 1810"/>
                <a:gd name="T97" fmla="*/ 788 h 1200"/>
                <a:gd name="T98" fmla="*/ 992 w 1810"/>
                <a:gd name="T99" fmla="*/ 932 h 1200"/>
                <a:gd name="T100" fmla="*/ 709 w 1810"/>
                <a:gd name="T101" fmla="*/ 969 h 1200"/>
                <a:gd name="T102" fmla="*/ 758 w 1810"/>
                <a:gd name="T103" fmla="*/ 873 h 1200"/>
                <a:gd name="T104" fmla="*/ 979 w 1810"/>
                <a:gd name="T105" fmla="*/ 820 h 1200"/>
                <a:gd name="T106" fmla="*/ 1172 w 1810"/>
                <a:gd name="T107" fmla="*/ 701 h 1200"/>
                <a:gd name="T108" fmla="*/ 1315 w 1810"/>
                <a:gd name="T109" fmla="*/ 577 h 1200"/>
                <a:gd name="T110" fmla="*/ 1384 w 1810"/>
                <a:gd name="T111" fmla="*/ 502 h 1200"/>
                <a:gd name="T112" fmla="*/ 1359 w 1810"/>
                <a:gd name="T113" fmla="*/ 465 h 1200"/>
                <a:gd name="T114" fmla="*/ 1242 w 1810"/>
                <a:gd name="T115" fmla="*/ 357 h 1200"/>
                <a:gd name="T116" fmla="*/ 1048 w 1810"/>
                <a:gd name="T117" fmla="*/ 233 h 1200"/>
                <a:gd name="T118" fmla="*/ 782 w 1810"/>
                <a:gd name="T119" fmla="*/ 162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810" h="1200">
                  <a:moveTo>
                    <a:pt x="675" y="359"/>
                  </a:moveTo>
                  <a:lnTo>
                    <a:pt x="675" y="451"/>
                  </a:lnTo>
                  <a:lnTo>
                    <a:pt x="675" y="451"/>
                  </a:lnTo>
                  <a:lnTo>
                    <a:pt x="638" y="451"/>
                  </a:lnTo>
                  <a:lnTo>
                    <a:pt x="603" y="459"/>
                  </a:lnTo>
                  <a:lnTo>
                    <a:pt x="571" y="471"/>
                  </a:lnTo>
                  <a:lnTo>
                    <a:pt x="542" y="485"/>
                  </a:lnTo>
                  <a:lnTo>
                    <a:pt x="516" y="502"/>
                  </a:lnTo>
                  <a:lnTo>
                    <a:pt x="496" y="518"/>
                  </a:lnTo>
                  <a:lnTo>
                    <a:pt x="482" y="532"/>
                  </a:lnTo>
                  <a:lnTo>
                    <a:pt x="473" y="542"/>
                  </a:lnTo>
                  <a:lnTo>
                    <a:pt x="469" y="546"/>
                  </a:lnTo>
                  <a:lnTo>
                    <a:pt x="471" y="552"/>
                  </a:lnTo>
                  <a:lnTo>
                    <a:pt x="477" y="566"/>
                  </a:lnTo>
                  <a:lnTo>
                    <a:pt x="484" y="587"/>
                  </a:lnTo>
                  <a:lnTo>
                    <a:pt x="496" y="613"/>
                  </a:lnTo>
                  <a:lnTo>
                    <a:pt x="514" y="644"/>
                  </a:lnTo>
                  <a:lnTo>
                    <a:pt x="536" y="676"/>
                  </a:lnTo>
                  <a:lnTo>
                    <a:pt x="561" y="707"/>
                  </a:lnTo>
                  <a:lnTo>
                    <a:pt x="595" y="735"/>
                  </a:lnTo>
                  <a:lnTo>
                    <a:pt x="632" y="761"/>
                  </a:lnTo>
                  <a:lnTo>
                    <a:pt x="675" y="780"/>
                  </a:lnTo>
                  <a:lnTo>
                    <a:pt x="675" y="865"/>
                  </a:lnTo>
                  <a:lnTo>
                    <a:pt x="614" y="851"/>
                  </a:lnTo>
                  <a:lnTo>
                    <a:pt x="561" y="828"/>
                  </a:lnTo>
                  <a:lnTo>
                    <a:pt x="514" y="800"/>
                  </a:lnTo>
                  <a:lnTo>
                    <a:pt x="473" y="768"/>
                  </a:lnTo>
                  <a:lnTo>
                    <a:pt x="439" y="733"/>
                  </a:lnTo>
                  <a:lnTo>
                    <a:pt x="408" y="698"/>
                  </a:lnTo>
                  <a:lnTo>
                    <a:pt x="384" y="660"/>
                  </a:lnTo>
                  <a:lnTo>
                    <a:pt x="364" y="627"/>
                  </a:lnTo>
                  <a:lnTo>
                    <a:pt x="349" y="595"/>
                  </a:lnTo>
                  <a:lnTo>
                    <a:pt x="337" y="569"/>
                  </a:lnTo>
                  <a:lnTo>
                    <a:pt x="329" y="548"/>
                  </a:lnTo>
                  <a:lnTo>
                    <a:pt x="325" y="534"/>
                  </a:lnTo>
                  <a:lnTo>
                    <a:pt x="323" y="530"/>
                  </a:lnTo>
                  <a:lnTo>
                    <a:pt x="325" y="526"/>
                  </a:lnTo>
                  <a:lnTo>
                    <a:pt x="335" y="516"/>
                  </a:lnTo>
                  <a:lnTo>
                    <a:pt x="350" y="502"/>
                  </a:lnTo>
                  <a:lnTo>
                    <a:pt x="372" y="485"/>
                  </a:lnTo>
                  <a:lnTo>
                    <a:pt x="400" y="463"/>
                  </a:lnTo>
                  <a:lnTo>
                    <a:pt x="433" y="441"/>
                  </a:lnTo>
                  <a:lnTo>
                    <a:pt x="473" y="420"/>
                  </a:lnTo>
                  <a:lnTo>
                    <a:pt x="516" y="400"/>
                  </a:lnTo>
                  <a:lnTo>
                    <a:pt x="565" y="382"/>
                  </a:lnTo>
                  <a:lnTo>
                    <a:pt x="618" y="368"/>
                  </a:lnTo>
                  <a:lnTo>
                    <a:pt x="675" y="359"/>
                  </a:lnTo>
                  <a:close/>
                  <a:moveTo>
                    <a:pt x="707" y="248"/>
                  </a:moveTo>
                  <a:lnTo>
                    <a:pt x="770" y="250"/>
                  </a:lnTo>
                  <a:lnTo>
                    <a:pt x="827" y="260"/>
                  </a:lnTo>
                  <a:lnTo>
                    <a:pt x="882" y="274"/>
                  </a:lnTo>
                  <a:lnTo>
                    <a:pt x="933" y="296"/>
                  </a:lnTo>
                  <a:lnTo>
                    <a:pt x="981" y="319"/>
                  </a:lnTo>
                  <a:lnTo>
                    <a:pt x="1024" y="345"/>
                  </a:lnTo>
                  <a:lnTo>
                    <a:pt x="1063" y="372"/>
                  </a:lnTo>
                  <a:lnTo>
                    <a:pt x="1097" y="400"/>
                  </a:lnTo>
                  <a:lnTo>
                    <a:pt x="1126" y="426"/>
                  </a:lnTo>
                  <a:lnTo>
                    <a:pt x="1152" y="451"/>
                  </a:lnTo>
                  <a:lnTo>
                    <a:pt x="1172" y="471"/>
                  </a:lnTo>
                  <a:lnTo>
                    <a:pt x="1185" y="489"/>
                  </a:lnTo>
                  <a:lnTo>
                    <a:pt x="1195" y="499"/>
                  </a:lnTo>
                  <a:lnTo>
                    <a:pt x="1197" y="502"/>
                  </a:lnTo>
                  <a:lnTo>
                    <a:pt x="1193" y="506"/>
                  </a:lnTo>
                  <a:lnTo>
                    <a:pt x="1185" y="518"/>
                  </a:lnTo>
                  <a:lnTo>
                    <a:pt x="1170" y="538"/>
                  </a:lnTo>
                  <a:lnTo>
                    <a:pt x="1150" y="562"/>
                  </a:lnTo>
                  <a:lnTo>
                    <a:pt x="1126" y="587"/>
                  </a:lnTo>
                  <a:lnTo>
                    <a:pt x="1097" y="617"/>
                  </a:lnTo>
                  <a:lnTo>
                    <a:pt x="1065" y="648"/>
                  </a:lnTo>
                  <a:lnTo>
                    <a:pt x="1028" y="680"/>
                  </a:lnTo>
                  <a:lnTo>
                    <a:pt x="988" y="709"/>
                  </a:lnTo>
                  <a:lnTo>
                    <a:pt x="947" y="737"/>
                  </a:lnTo>
                  <a:lnTo>
                    <a:pt x="904" y="761"/>
                  </a:lnTo>
                  <a:lnTo>
                    <a:pt x="859" y="778"/>
                  </a:lnTo>
                  <a:lnTo>
                    <a:pt x="811" y="790"/>
                  </a:lnTo>
                  <a:lnTo>
                    <a:pt x="762" y="794"/>
                  </a:lnTo>
                  <a:lnTo>
                    <a:pt x="717" y="790"/>
                  </a:lnTo>
                  <a:lnTo>
                    <a:pt x="675" y="780"/>
                  </a:lnTo>
                  <a:lnTo>
                    <a:pt x="675" y="451"/>
                  </a:lnTo>
                  <a:lnTo>
                    <a:pt x="715" y="459"/>
                  </a:lnTo>
                  <a:lnTo>
                    <a:pt x="746" y="469"/>
                  </a:lnTo>
                  <a:lnTo>
                    <a:pt x="774" y="485"/>
                  </a:lnTo>
                  <a:lnTo>
                    <a:pt x="796" y="504"/>
                  </a:lnTo>
                  <a:lnTo>
                    <a:pt x="817" y="528"/>
                  </a:lnTo>
                  <a:lnTo>
                    <a:pt x="837" y="558"/>
                  </a:lnTo>
                  <a:lnTo>
                    <a:pt x="859" y="591"/>
                  </a:lnTo>
                  <a:lnTo>
                    <a:pt x="882" y="633"/>
                  </a:lnTo>
                  <a:lnTo>
                    <a:pt x="1038" y="502"/>
                  </a:lnTo>
                  <a:lnTo>
                    <a:pt x="1034" y="499"/>
                  </a:lnTo>
                  <a:lnTo>
                    <a:pt x="1024" y="487"/>
                  </a:lnTo>
                  <a:lnTo>
                    <a:pt x="1008" y="471"/>
                  </a:lnTo>
                  <a:lnTo>
                    <a:pt x="985" y="451"/>
                  </a:lnTo>
                  <a:lnTo>
                    <a:pt x="957" y="430"/>
                  </a:lnTo>
                  <a:lnTo>
                    <a:pt x="924" y="406"/>
                  </a:lnTo>
                  <a:lnTo>
                    <a:pt x="884" y="386"/>
                  </a:lnTo>
                  <a:lnTo>
                    <a:pt x="839" y="370"/>
                  </a:lnTo>
                  <a:lnTo>
                    <a:pt x="790" y="359"/>
                  </a:lnTo>
                  <a:lnTo>
                    <a:pt x="734" y="355"/>
                  </a:lnTo>
                  <a:lnTo>
                    <a:pt x="675" y="359"/>
                  </a:lnTo>
                  <a:lnTo>
                    <a:pt x="675" y="250"/>
                  </a:lnTo>
                  <a:lnTo>
                    <a:pt x="707" y="248"/>
                  </a:lnTo>
                  <a:close/>
                  <a:moveTo>
                    <a:pt x="675" y="162"/>
                  </a:moveTo>
                  <a:lnTo>
                    <a:pt x="675" y="250"/>
                  </a:lnTo>
                  <a:lnTo>
                    <a:pt x="603" y="260"/>
                  </a:lnTo>
                  <a:lnTo>
                    <a:pt x="536" y="276"/>
                  </a:lnTo>
                  <a:lnTo>
                    <a:pt x="475" y="296"/>
                  </a:lnTo>
                  <a:lnTo>
                    <a:pt x="419" y="321"/>
                  </a:lnTo>
                  <a:lnTo>
                    <a:pt x="370" y="349"/>
                  </a:lnTo>
                  <a:lnTo>
                    <a:pt x="327" y="378"/>
                  </a:lnTo>
                  <a:lnTo>
                    <a:pt x="289" y="408"/>
                  </a:lnTo>
                  <a:lnTo>
                    <a:pt x="258" y="435"/>
                  </a:lnTo>
                  <a:lnTo>
                    <a:pt x="232" y="461"/>
                  </a:lnTo>
                  <a:lnTo>
                    <a:pt x="211" y="483"/>
                  </a:lnTo>
                  <a:lnTo>
                    <a:pt x="197" y="500"/>
                  </a:lnTo>
                  <a:lnTo>
                    <a:pt x="187" y="512"/>
                  </a:lnTo>
                  <a:lnTo>
                    <a:pt x="185" y="516"/>
                  </a:lnTo>
                  <a:lnTo>
                    <a:pt x="187" y="522"/>
                  </a:lnTo>
                  <a:lnTo>
                    <a:pt x="191" y="534"/>
                  </a:lnTo>
                  <a:lnTo>
                    <a:pt x="199" y="554"/>
                  </a:lnTo>
                  <a:lnTo>
                    <a:pt x="211" y="581"/>
                  </a:lnTo>
                  <a:lnTo>
                    <a:pt x="224" y="611"/>
                  </a:lnTo>
                  <a:lnTo>
                    <a:pt x="244" y="646"/>
                  </a:lnTo>
                  <a:lnTo>
                    <a:pt x="266" y="684"/>
                  </a:lnTo>
                  <a:lnTo>
                    <a:pt x="293" y="723"/>
                  </a:lnTo>
                  <a:lnTo>
                    <a:pt x="325" y="765"/>
                  </a:lnTo>
                  <a:lnTo>
                    <a:pt x="360" y="804"/>
                  </a:lnTo>
                  <a:lnTo>
                    <a:pt x="400" y="841"/>
                  </a:lnTo>
                  <a:lnTo>
                    <a:pt x="445" y="877"/>
                  </a:lnTo>
                  <a:lnTo>
                    <a:pt x="494" y="906"/>
                  </a:lnTo>
                  <a:lnTo>
                    <a:pt x="549" y="934"/>
                  </a:lnTo>
                  <a:lnTo>
                    <a:pt x="610" y="954"/>
                  </a:lnTo>
                  <a:lnTo>
                    <a:pt x="675" y="966"/>
                  </a:lnTo>
                  <a:lnTo>
                    <a:pt x="675" y="1058"/>
                  </a:lnTo>
                  <a:lnTo>
                    <a:pt x="595" y="1046"/>
                  </a:lnTo>
                  <a:lnTo>
                    <a:pt x="522" y="1027"/>
                  </a:lnTo>
                  <a:lnTo>
                    <a:pt x="453" y="1001"/>
                  </a:lnTo>
                  <a:lnTo>
                    <a:pt x="390" y="969"/>
                  </a:lnTo>
                  <a:lnTo>
                    <a:pt x="331" y="932"/>
                  </a:lnTo>
                  <a:lnTo>
                    <a:pt x="280" y="893"/>
                  </a:lnTo>
                  <a:lnTo>
                    <a:pt x="232" y="849"/>
                  </a:lnTo>
                  <a:lnTo>
                    <a:pt x="189" y="806"/>
                  </a:lnTo>
                  <a:lnTo>
                    <a:pt x="152" y="761"/>
                  </a:lnTo>
                  <a:lnTo>
                    <a:pt x="118" y="717"/>
                  </a:lnTo>
                  <a:lnTo>
                    <a:pt x="89" y="674"/>
                  </a:lnTo>
                  <a:lnTo>
                    <a:pt x="65" y="633"/>
                  </a:lnTo>
                  <a:lnTo>
                    <a:pt x="43" y="597"/>
                  </a:lnTo>
                  <a:lnTo>
                    <a:pt x="28" y="564"/>
                  </a:lnTo>
                  <a:lnTo>
                    <a:pt x="16" y="536"/>
                  </a:lnTo>
                  <a:lnTo>
                    <a:pt x="6" y="516"/>
                  </a:lnTo>
                  <a:lnTo>
                    <a:pt x="2" y="502"/>
                  </a:lnTo>
                  <a:lnTo>
                    <a:pt x="0" y="499"/>
                  </a:lnTo>
                  <a:lnTo>
                    <a:pt x="4" y="495"/>
                  </a:lnTo>
                  <a:lnTo>
                    <a:pt x="14" y="485"/>
                  </a:lnTo>
                  <a:lnTo>
                    <a:pt x="32" y="469"/>
                  </a:lnTo>
                  <a:lnTo>
                    <a:pt x="55" y="449"/>
                  </a:lnTo>
                  <a:lnTo>
                    <a:pt x="85" y="426"/>
                  </a:lnTo>
                  <a:lnTo>
                    <a:pt x="118" y="400"/>
                  </a:lnTo>
                  <a:lnTo>
                    <a:pt x="158" y="370"/>
                  </a:lnTo>
                  <a:lnTo>
                    <a:pt x="203" y="341"/>
                  </a:lnTo>
                  <a:lnTo>
                    <a:pt x="250" y="311"/>
                  </a:lnTo>
                  <a:lnTo>
                    <a:pt x="303" y="282"/>
                  </a:lnTo>
                  <a:lnTo>
                    <a:pt x="358" y="252"/>
                  </a:lnTo>
                  <a:lnTo>
                    <a:pt x="417" y="227"/>
                  </a:lnTo>
                  <a:lnTo>
                    <a:pt x="478" y="205"/>
                  </a:lnTo>
                  <a:lnTo>
                    <a:pt x="542" y="185"/>
                  </a:lnTo>
                  <a:lnTo>
                    <a:pt x="608" y="171"/>
                  </a:lnTo>
                  <a:lnTo>
                    <a:pt x="675" y="162"/>
                  </a:lnTo>
                  <a:close/>
                  <a:moveTo>
                    <a:pt x="675" y="0"/>
                  </a:moveTo>
                  <a:lnTo>
                    <a:pt x="1810" y="0"/>
                  </a:lnTo>
                  <a:lnTo>
                    <a:pt x="1810" y="1200"/>
                  </a:lnTo>
                  <a:lnTo>
                    <a:pt x="675" y="1200"/>
                  </a:lnTo>
                  <a:lnTo>
                    <a:pt x="675" y="1058"/>
                  </a:lnTo>
                  <a:lnTo>
                    <a:pt x="748" y="1062"/>
                  </a:lnTo>
                  <a:lnTo>
                    <a:pt x="819" y="1060"/>
                  </a:lnTo>
                  <a:lnTo>
                    <a:pt x="894" y="1052"/>
                  </a:lnTo>
                  <a:lnTo>
                    <a:pt x="977" y="1038"/>
                  </a:lnTo>
                  <a:lnTo>
                    <a:pt x="1061" y="1021"/>
                  </a:lnTo>
                  <a:lnTo>
                    <a:pt x="1148" y="1001"/>
                  </a:lnTo>
                  <a:lnTo>
                    <a:pt x="1235" y="975"/>
                  </a:lnTo>
                  <a:lnTo>
                    <a:pt x="1321" y="946"/>
                  </a:lnTo>
                  <a:lnTo>
                    <a:pt x="1404" y="914"/>
                  </a:lnTo>
                  <a:lnTo>
                    <a:pt x="1483" y="879"/>
                  </a:lnTo>
                  <a:lnTo>
                    <a:pt x="1554" y="841"/>
                  </a:lnTo>
                  <a:lnTo>
                    <a:pt x="1619" y="802"/>
                  </a:lnTo>
                  <a:lnTo>
                    <a:pt x="1674" y="763"/>
                  </a:lnTo>
                  <a:lnTo>
                    <a:pt x="1658" y="749"/>
                  </a:lnTo>
                  <a:lnTo>
                    <a:pt x="1634" y="733"/>
                  </a:lnTo>
                  <a:lnTo>
                    <a:pt x="1605" y="717"/>
                  </a:lnTo>
                  <a:lnTo>
                    <a:pt x="1573" y="700"/>
                  </a:lnTo>
                  <a:lnTo>
                    <a:pt x="1540" y="682"/>
                  </a:lnTo>
                  <a:lnTo>
                    <a:pt x="1510" y="664"/>
                  </a:lnTo>
                  <a:lnTo>
                    <a:pt x="1485" y="648"/>
                  </a:lnTo>
                  <a:lnTo>
                    <a:pt x="1467" y="636"/>
                  </a:lnTo>
                  <a:lnTo>
                    <a:pt x="1404" y="690"/>
                  </a:lnTo>
                  <a:lnTo>
                    <a:pt x="1341" y="741"/>
                  </a:lnTo>
                  <a:lnTo>
                    <a:pt x="1276" y="788"/>
                  </a:lnTo>
                  <a:lnTo>
                    <a:pt x="1209" y="832"/>
                  </a:lnTo>
                  <a:lnTo>
                    <a:pt x="1140" y="871"/>
                  </a:lnTo>
                  <a:lnTo>
                    <a:pt x="1067" y="904"/>
                  </a:lnTo>
                  <a:lnTo>
                    <a:pt x="992" y="932"/>
                  </a:lnTo>
                  <a:lnTo>
                    <a:pt x="914" y="954"/>
                  </a:lnTo>
                  <a:lnTo>
                    <a:pt x="831" y="966"/>
                  </a:lnTo>
                  <a:lnTo>
                    <a:pt x="744" y="969"/>
                  </a:lnTo>
                  <a:lnTo>
                    <a:pt x="709" y="969"/>
                  </a:lnTo>
                  <a:lnTo>
                    <a:pt x="675" y="966"/>
                  </a:lnTo>
                  <a:lnTo>
                    <a:pt x="675" y="865"/>
                  </a:lnTo>
                  <a:lnTo>
                    <a:pt x="715" y="871"/>
                  </a:lnTo>
                  <a:lnTo>
                    <a:pt x="758" y="873"/>
                  </a:lnTo>
                  <a:lnTo>
                    <a:pt x="815" y="869"/>
                  </a:lnTo>
                  <a:lnTo>
                    <a:pt x="870" y="859"/>
                  </a:lnTo>
                  <a:lnTo>
                    <a:pt x="925" y="841"/>
                  </a:lnTo>
                  <a:lnTo>
                    <a:pt x="979" y="820"/>
                  </a:lnTo>
                  <a:lnTo>
                    <a:pt x="1030" y="794"/>
                  </a:lnTo>
                  <a:lnTo>
                    <a:pt x="1079" y="767"/>
                  </a:lnTo>
                  <a:lnTo>
                    <a:pt x="1126" y="735"/>
                  </a:lnTo>
                  <a:lnTo>
                    <a:pt x="1172" y="701"/>
                  </a:lnTo>
                  <a:lnTo>
                    <a:pt x="1213" y="670"/>
                  </a:lnTo>
                  <a:lnTo>
                    <a:pt x="1250" y="636"/>
                  </a:lnTo>
                  <a:lnTo>
                    <a:pt x="1284" y="605"/>
                  </a:lnTo>
                  <a:lnTo>
                    <a:pt x="1315" y="577"/>
                  </a:lnTo>
                  <a:lnTo>
                    <a:pt x="1339" y="550"/>
                  </a:lnTo>
                  <a:lnTo>
                    <a:pt x="1361" y="530"/>
                  </a:lnTo>
                  <a:lnTo>
                    <a:pt x="1374" y="512"/>
                  </a:lnTo>
                  <a:lnTo>
                    <a:pt x="1384" y="502"/>
                  </a:lnTo>
                  <a:lnTo>
                    <a:pt x="1386" y="499"/>
                  </a:lnTo>
                  <a:lnTo>
                    <a:pt x="1384" y="495"/>
                  </a:lnTo>
                  <a:lnTo>
                    <a:pt x="1374" y="483"/>
                  </a:lnTo>
                  <a:lnTo>
                    <a:pt x="1359" y="465"/>
                  </a:lnTo>
                  <a:lnTo>
                    <a:pt x="1339" y="443"/>
                  </a:lnTo>
                  <a:lnTo>
                    <a:pt x="1311" y="418"/>
                  </a:lnTo>
                  <a:lnTo>
                    <a:pt x="1280" y="388"/>
                  </a:lnTo>
                  <a:lnTo>
                    <a:pt x="1242" y="357"/>
                  </a:lnTo>
                  <a:lnTo>
                    <a:pt x="1201" y="325"/>
                  </a:lnTo>
                  <a:lnTo>
                    <a:pt x="1154" y="292"/>
                  </a:lnTo>
                  <a:lnTo>
                    <a:pt x="1103" y="262"/>
                  </a:lnTo>
                  <a:lnTo>
                    <a:pt x="1048" y="233"/>
                  </a:lnTo>
                  <a:lnTo>
                    <a:pt x="987" y="207"/>
                  </a:lnTo>
                  <a:lnTo>
                    <a:pt x="924" y="187"/>
                  </a:lnTo>
                  <a:lnTo>
                    <a:pt x="855" y="171"/>
                  </a:lnTo>
                  <a:lnTo>
                    <a:pt x="782" y="162"/>
                  </a:lnTo>
                  <a:lnTo>
                    <a:pt x="707" y="160"/>
                  </a:lnTo>
                  <a:lnTo>
                    <a:pt x="675" y="162"/>
                  </a:lnTo>
                  <a:lnTo>
                    <a:pt x="675" y="0"/>
                  </a:lnTo>
                  <a:close/>
                </a:path>
              </a:pathLst>
            </a:custGeom>
            <a:solidFill>
              <a:srgbClr val="76B9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4671207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100" kern="1200">
        <a:solidFill>
          <a:schemeClr val="tx1"/>
        </a:solidFill>
        <a:latin typeface="Trebuchet MS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100" kern="1200">
        <a:solidFill>
          <a:schemeClr val="tx1"/>
        </a:solidFill>
        <a:latin typeface="Trebuchet MS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100" kern="1200">
        <a:solidFill>
          <a:schemeClr val="tx1"/>
        </a:solidFill>
        <a:latin typeface="Trebuchet MS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100" kern="1200">
        <a:solidFill>
          <a:schemeClr val="tx1"/>
        </a:solidFill>
        <a:latin typeface="Trebuchet MS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100" kern="1200">
        <a:solidFill>
          <a:schemeClr val="tx1"/>
        </a:solidFill>
        <a:latin typeface="Trebuchet MS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82738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9857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6279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100" u="none" strike="noStrike" kern="1200">
              <a:solidFill>
                <a:schemeClr val="tx1"/>
              </a:solidFill>
              <a:effectLst/>
              <a:latin typeface="Trebuchet MS" pitchFamily="34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3948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A28B2A9-89D6-4CF3-BBAF-1CA0E88E14C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7748" t="16214" r="9586" b="11122"/>
          <a:stretch/>
        </p:blipFill>
        <p:spPr>
          <a:xfrm>
            <a:off x="0" y="0"/>
            <a:ext cx="10972800" cy="6172200"/>
          </a:xfrm>
          <a:prstGeom prst="rect">
            <a:avLst/>
          </a:prstGeom>
        </p:spPr>
      </p:pic>
      <p:pic>
        <p:nvPicPr>
          <p:cNvPr id="10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9E96A302-1F38-4275-8241-37FF3CB49A0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67449" y="1896465"/>
            <a:ext cx="1601595" cy="1298628"/>
          </a:xfrm>
          <a:prstGeom prst="rect">
            <a:avLst/>
          </a:prstGeom>
        </p:spPr>
      </p:pic>
      <p:sp>
        <p:nvSpPr>
          <p:cNvPr id="11" name="Rectangle 4"/>
          <p:cNvSpPr>
            <a:spLocks noGrp="1" noChangeArrowheads="1"/>
          </p:cNvSpPr>
          <p:nvPr userDrawn="1">
            <p:ph type="subTitle" idx="1"/>
          </p:nvPr>
        </p:nvSpPr>
        <p:spPr>
          <a:xfrm>
            <a:off x="685800" y="4974336"/>
            <a:ext cx="5815584" cy="286232"/>
          </a:xfrm>
        </p:spPr>
        <p:txBody>
          <a:bodyPr wrap="square" anchor="t">
            <a:noAutofit/>
          </a:bodyPr>
          <a:lstStyle>
            <a:lvl1pPr marL="0" indent="0" algn="l">
              <a:lnSpc>
                <a:spcPct val="90000"/>
              </a:lnSpc>
              <a:spcBef>
                <a:spcPts val="600"/>
              </a:spcBef>
              <a:spcAft>
                <a:spcPts val="300"/>
              </a:spcAft>
              <a:buFontTx/>
              <a:buNone/>
              <a:defRPr sz="1400" b="0">
                <a:solidFill>
                  <a:schemeClr val="tx2"/>
                </a:solidFill>
                <a:latin typeface="Trebuchet MS" pitchFamily="34" charset="0"/>
              </a:defRPr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305" name="Title 304"/>
          <p:cNvSpPr>
            <a:spLocks noGrp="1"/>
          </p:cNvSpPr>
          <p:nvPr userDrawn="1">
            <p:ph type="title" hasCustomPrompt="1"/>
          </p:nvPr>
        </p:nvSpPr>
        <p:spPr>
          <a:xfrm>
            <a:off x="685800" y="4023360"/>
            <a:ext cx="5815584" cy="982855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3600" b="1" cap="all" baseline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43030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CC9D3D8-33FC-4EE7-AE65-7535FEAB06AA}"/>
              </a:ext>
            </a:extLst>
          </p:cNvPr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521208"/>
            <a:ext cx="9976104" cy="590931"/>
          </a:xfrm>
        </p:spPr>
        <p:txBody>
          <a:bodyPr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56630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/ 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F3AE616-A526-467A-9354-356237D56F8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1639" t="50000" r="51880" b="17166"/>
          <a:stretch/>
        </p:blipFill>
        <p:spPr>
          <a:xfrm>
            <a:off x="0" y="0"/>
            <a:ext cx="10972800" cy="6172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74336" y="4224528"/>
            <a:ext cx="5376672" cy="1373939"/>
          </a:xfrm>
        </p:spPr>
        <p:txBody>
          <a:bodyPr anchor="b"/>
          <a:lstStyle>
            <a:lvl1pPr algn="ctr">
              <a:defRPr sz="3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75110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barg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5E518B9-8953-4D61-86EB-BF726D7CE198}"/>
              </a:ext>
            </a:extLst>
          </p:cNvPr>
          <p:cNvGrpSpPr/>
          <p:nvPr userDrawn="1"/>
        </p:nvGrpSpPr>
        <p:grpSpPr>
          <a:xfrm>
            <a:off x="-1327308" y="-404866"/>
            <a:ext cx="13626669" cy="6983326"/>
            <a:chOff x="-1327308" y="-404866"/>
            <a:chExt cx="13626669" cy="6983326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486AA18-85AA-4ECF-BC7C-6CDDDFA8AED1}"/>
                </a:ext>
              </a:extLst>
            </p:cNvPr>
            <p:cNvSpPr/>
            <p:nvPr userDrawn="1"/>
          </p:nvSpPr>
          <p:spPr>
            <a:xfrm>
              <a:off x="0" y="0"/>
              <a:ext cx="10972800" cy="6172200"/>
            </a:xfrm>
            <a:prstGeom prst="rect">
              <a:avLst/>
            </a:prstGeom>
            <a:solidFill>
              <a:srgbClr val="9A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reeform 16">
              <a:extLst>
                <a:ext uri="{FF2B5EF4-FFF2-40B4-BE49-F238E27FC236}">
                  <a16:creationId xmlns:a16="http://schemas.microsoft.com/office/drawing/2014/main" id="{779DBA0E-78FD-499D-B7C5-9610ED16A58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62695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6">
              <a:extLst>
                <a:ext uri="{FF2B5EF4-FFF2-40B4-BE49-F238E27FC236}">
                  <a16:creationId xmlns:a16="http://schemas.microsoft.com/office/drawing/2014/main" id="{4856087B-5738-47BA-B257-0AE16578FE0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16601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6">
              <a:extLst>
                <a:ext uri="{FF2B5EF4-FFF2-40B4-BE49-F238E27FC236}">
                  <a16:creationId xmlns:a16="http://schemas.microsoft.com/office/drawing/2014/main" id="{30EA3BC0-CA75-4A9F-844C-9DF7651395F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70507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6">
              <a:extLst>
                <a:ext uri="{FF2B5EF4-FFF2-40B4-BE49-F238E27FC236}">
                  <a16:creationId xmlns:a16="http://schemas.microsoft.com/office/drawing/2014/main" id="{09D9D0DC-416F-4D02-AE51-DC94179FE30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24413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6">
              <a:extLst>
                <a:ext uri="{FF2B5EF4-FFF2-40B4-BE49-F238E27FC236}">
                  <a16:creationId xmlns:a16="http://schemas.microsoft.com/office/drawing/2014/main" id="{B3F11494-DD54-4DA3-999D-60884617ABD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78319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6">
              <a:extLst>
                <a:ext uri="{FF2B5EF4-FFF2-40B4-BE49-F238E27FC236}">
                  <a16:creationId xmlns:a16="http://schemas.microsoft.com/office/drawing/2014/main" id="{B8DA5A4A-C129-4A6A-8590-D776A55A56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32225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AA72853C-EBAC-4426-B8F7-4D7FF7CE761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86131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0AA148D7-A843-4289-9E59-D4B56EBE964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40037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6">
              <a:extLst>
                <a:ext uri="{FF2B5EF4-FFF2-40B4-BE49-F238E27FC236}">
                  <a16:creationId xmlns:a16="http://schemas.microsoft.com/office/drawing/2014/main" id="{3DFDAB2E-4FBE-4EA1-9068-98D2A1969CA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093943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6">
              <a:extLst>
                <a:ext uri="{FF2B5EF4-FFF2-40B4-BE49-F238E27FC236}">
                  <a16:creationId xmlns:a16="http://schemas.microsoft.com/office/drawing/2014/main" id="{1CB7337C-1F1B-4024-8C1B-11452904101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47849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6">
              <a:extLst>
                <a:ext uri="{FF2B5EF4-FFF2-40B4-BE49-F238E27FC236}">
                  <a16:creationId xmlns:a16="http://schemas.microsoft.com/office/drawing/2014/main" id="{3AC71E65-025E-4CD8-9C62-5C672876AB2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801755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6">
              <a:extLst>
                <a:ext uri="{FF2B5EF4-FFF2-40B4-BE49-F238E27FC236}">
                  <a16:creationId xmlns:a16="http://schemas.microsoft.com/office/drawing/2014/main" id="{CC69994B-2A96-4E6B-90E0-7C6012E4388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55661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95DA46AF-2C01-438F-ABE1-131B508F707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509567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6">
              <a:extLst>
                <a:ext uri="{FF2B5EF4-FFF2-40B4-BE49-F238E27FC236}">
                  <a16:creationId xmlns:a16="http://schemas.microsoft.com/office/drawing/2014/main" id="{AD1F7F7D-46C6-41FC-9A05-60CDDDABC9B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863473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6">
              <a:extLst>
                <a:ext uri="{FF2B5EF4-FFF2-40B4-BE49-F238E27FC236}">
                  <a16:creationId xmlns:a16="http://schemas.microsoft.com/office/drawing/2014/main" id="{E6044945-DD35-4A1F-B666-67B79DB3B9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217379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16">
              <a:extLst>
                <a:ext uri="{FF2B5EF4-FFF2-40B4-BE49-F238E27FC236}">
                  <a16:creationId xmlns:a16="http://schemas.microsoft.com/office/drawing/2014/main" id="{B6707B12-7E15-44BA-A75C-D231A0BD9DD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571285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6">
              <a:extLst>
                <a:ext uri="{FF2B5EF4-FFF2-40B4-BE49-F238E27FC236}">
                  <a16:creationId xmlns:a16="http://schemas.microsoft.com/office/drawing/2014/main" id="{C9CA6F74-E612-4E07-826D-3714EA654BE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25191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16">
              <a:extLst>
                <a:ext uri="{FF2B5EF4-FFF2-40B4-BE49-F238E27FC236}">
                  <a16:creationId xmlns:a16="http://schemas.microsoft.com/office/drawing/2014/main" id="{9C232950-AF88-4D8C-98A2-58E2906C02B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279097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16">
              <a:extLst>
                <a:ext uri="{FF2B5EF4-FFF2-40B4-BE49-F238E27FC236}">
                  <a16:creationId xmlns:a16="http://schemas.microsoft.com/office/drawing/2014/main" id="{577A18B0-195A-44F8-8045-DEE9F4805C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633003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16">
              <a:extLst>
                <a:ext uri="{FF2B5EF4-FFF2-40B4-BE49-F238E27FC236}">
                  <a16:creationId xmlns:a16="http://schemas.microsoft.com/office/drawing/2014/main" id="{C57DA582-5E40-4087-915C-A8AFB763CE7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986909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16">
              <a:extLst>
                <a:ext uri="{FF2B5EF4-FFF2-40B4-BE49-F238E27FC236}">
                  <a16:creationId xmlns:a16="http://schemas.microsoft.com/office/drawing/2014/main" id="{6B9446B2-AA95-41F1-8CE9-9C293FF2FFB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340815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16">
              <a:extLst>
                <a:ext uri="{FF2B5EF4-FFF2-40B4-BE49-F238E27FC236}">
                  <a16:creationId xmlns:a16="http://schemas.microsoft.com/office/drawing/2014/main" id="{09C2F6DB-63BE-4BEF-BD50-8E85A06AF34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94721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16">
              <a:extLst>
                <a:ext uri="{FF2B5EF4-FFF2-40B4-BE49-F238E27FC236}">
                  <a16:creationId xmlns:a16="http://schemas.microsoft.com/office/drawing/2014/main" id="{AB269B44-FFE3-44F5-9547-2D665691637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048627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16">
              <a:extLst>
                <a:ext uri="{FF2B5EF4-FFF2-40B4-BE49-F238E27FC236}">
                  <a16:creationId xmlns:a16="http://schemas.microsoft.com/office/drawing/2014/main" id="{D7B33E0B-D54D-4AD0-93EB-2D85D95AA70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402533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16">
              <a:extLst>
                <a:ext uri="{FF2B5EF4-FFF2-40B4-BE49-F238E27FC236}">
                  <a16:creationId xmlns:a16="http://schemas.microsoft.com/office/drawing/2014/main" id="{C82CDED5-DC3C-4291-8FB5-4FBECACC093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756439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16">
              <a:extLst>
                <a:ext uri="{FF2B5EF4-FFF2-40B4-BE49-F238E27FC236}">
                  <a16:creationId xmlns:a16="http://schemas.microsoft.com/office/drawing/2014/main" id="{38B0CFAC-4CC8-4BD7-9602-D3F62B4111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110345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16">
              <a:extLst>
                <a:ext uri="{FF2B5EF4-FFF2-40B4-BE49-F238E27FC236}">
                  <a16:creationId xmlns:a16="http://schemas.microsoft.com/office/drawing/2014/main" id="{9D7BB7E2-49CE-405B-BBC3-0D3235E735E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464251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16">
              <a:extLst>
                <a:ext uri="{FF2B5EF4-FFF2-40B4-BE49-F238E27FC236}">
                  <a16:creationId xmlns:a16="http://schemas.microsoft.com/office/drawing/2014/main" id="{D724979D-D321-46A4-8BFB-4BE56A78EDC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818157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16">
              <a:extLst>
                <a:ext uri="{FF2B5EF4-FFF2-40B4-BE49-F238E27FC236}">
                  <a16:creationId xmlns:a16="http://schemas.microsoft.com/office/drawing/2014/main" id="{A90ECEE1-1C0E-48A4-8212-4FDF80E3400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172063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16">
              <a:extLst>
                <a:ext uri="{FF2B5EF4-FFF2-40B4-BE49-F238E27FC236}">
                  <a16:creationId xmlns:a16="http://schemas.microsoft.com/office/drawing/2014/main" id="{6A4F312E-AC0E-438F-85DE-734894B59F5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525969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16">
              <a:extLst>
                <a:ext uri="{FF2B5EF4-FFF2-40B4-BE49-F238E27FC236}">
                  <a16:creationId xmlns:a16="http://schemas.microsoft.com/office/drawing/2014/main" id="{1143C46B-BB0E-42E1-91DB-CF7866DEF0A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879862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16">
              <a:extLst>
                <a:ext uri="{FF2B5EF4-FFF2-40B4-BE49-F238E27FC236}">
                  <a16:creationId xmlns:a16="http://schemas.microsoft.com/office/drawing/2014/main" id="{8789D5ED-08F4-45B7-96D5-9DB37E826F7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91211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16">
              <a:extLst>
                <a:ext uri="{FF2B5EF4-FFF2-40B4-BE49-F238E27FC236}">
                  <a16:creationId xmlns:a16="http://schemas.microsoft.com/office/drawing/2014/main" id="{C71D4383-262D-49BE-8F2A-35EABE4CA51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62695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16">
              <a:extLst>
                <a:ext uri="{FF2B5EF4-FFF2-40B4-BE49-F238E27FC236}">
                  <a16:creationId xmlns:a16="http://schemas.microsoft.com/office/drawing/2014/main" id="{B2D051A4-B41D-49C5-BCBA-B200CE92746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16601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16">
              <a:extLst>
                <a:ext uri="{FF2B5EF4-FFF2-40B4-BE49-F238E27FC236}">
                  <a16:creationId xmlns:a16="http://schemas.microsoft.com/office/drawing/2014/main" id="{EA204CAE-8CAD-4182-AFDF-6D71A5318A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70507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16">
              <a:extLst>
                <a:ext uri="{FF2B5EF4-FFF2-40B4-BE49-F238E27FC236}">
                  <a16:creationId xmlns:a16="http://schemas.microsoft.com/office/drawing/2014/main" id="{F2D419D0-1198-497F-8FCB-0E4E01ABEB5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24413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16">
              <a:extLst>
                <a:ext uri="{FF2B5EF4-FFF2-40B4-BE49-F238E27FC236}">
                  <a16:creationId xmlns:a16="http://schemas.microsoft.com/office/drawing/2014/main" id="{42DA3B58-E508-46A3-B351-BFD7A44A340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78319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16">
              <a:extLst>
                <a:ext uri="{FF2B5EF4-FFF2-40B4-BE49-F238E27FC236}">
                  <a16:creationId xmlns:a16="http://schemas.microsoft.com/office/drawing/2014/main" id="{E56F4597-4576-4F1D-9E8B-57D61B7AF97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32225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16">
              <a:extLst>
                <a:ext uri="{FF2B5EF4-FFF2-40B4-BE49-F238E27FC236}">
                  <a16:creationId xmlns:a16="http://schemas.microsoft.com/office/drawing/2014/main" id="{C16A7CB5-E8F5-43EC-B4DA-8367563CBA2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86131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16">
              <a:extLst>
                <a:ext uri="{FF2B5EF4-FFF2-40B4-BE49-F238E27FC236}">
                  <a16:creationId xmlns:a16="http://schemas.microsoft.com/office/drawing/2014/main" id="{B63EEF7E-F8C7-40A7-9EC5-7A2377B3E9A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40037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16">
              <a:extLst>
                <a:ext uri="{FF2B5EF4-FFF2-40B4-BE49-F238E27FC236}">
                  <a16:creationId xmlns:a16="http://schemas.microsoft.com/office/drawing/2014/main" id="{18561612-6FBC-464D-9063-754B5DF158D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093943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6">
              <a:extLst>
                <a:ext uri="{FF2B5EF4-FFF2-40B4-BE49-F238E27FC236}">
                  <a16:creationId xmlns:a16="http://schemas.microsoft.com/office/drawing/2014/main" id="{9FB80B49-CDD0-491F-B397-AF746CB7451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47849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16">
              <a:extLst>
                <a:ext uri="{FF2B5EF4-FFF2-40B4-BE49-F238E27FC236}">
                  <a16:creationId xmlns:a16="http://schemas.microsoft.com/office/drawing/2014/main" id="{F04631F3-C493-4A64-AAFD-4686A560F6A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801755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16">
              <a:extLst>
                <a:ext uri="{FF2B5EF4-FFF2-40B4-BE49-F238E27FC236}">
                  <a16:creationId xmlns:a16="http://schemas.microsoft.com/office/drawing/2014/main" id="{A457E3A0-7D3B-4D8D-909F-FA0F06B944B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55661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16">
              <a:extLst>
                <a:ext uri="{FF2B5EF4-FFF2-40B4-BE49-F238E27FC236}">
                  <a16:creationId xmlns:a16="http://schemas.microsoft.com/office/drawing/2014/main" id="{D8E8EADD-8531-47CC-A9F2-A5B20F7DA15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509567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16">
              <a:extLst>
                <a:ext uri="{FF2B5EF4-FFF2-40B4-BE49-F238E27FC236}">
                  <a16:creationId xmlns:a16="http://schemas.microsoft.com/office/drawing/2014/main" id="{24D2EADF-B7B9-4986-AEDB-A2D41F636C1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863473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16">
              <a:extLst>
                <a:ext uri="{FF2B5EF4-FFF2-40B4-BE49-F238E27FC236}">
                  <a16:creationId xmlns:a16="http://schemas.microsoft.com/office/drawing/2014/main" id="{0683D26A-EB07-4380-8914-B6AECFE4BF3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217379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16">
              <a:extLst>
                <a:ext uri="{FF2B5EF4-FFF2-40B4-BE49-F238E27FC236}">
                  <a16:creationId xmlns:a16="http://schemas.microsoft.com/office/drawing/2014/main" id="{78C3AD2F-A184-4332-ADCE-E7FEDE7BA62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571285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16">
              <a:extLst>
                <a:ext uri="{FF2B5EF4-FFF2-40B4-BE49-F238E27FC236}">
                  <a16:creationId xmlns:a16="http://schemas.microsoft.com/office/drawing/2014/main" id="{01ACBB54-13C8-4052-B203-3996848511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25191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16">
              <a:extLst>
                <a:ext uri="{FF2B5EF4-FFF2-40B4-BE49-F238E27FC236}">
                  <a16:creationId xmlns:a16="http://schemas.microsoft.com/office/drawing/2014/main" id="{892B4C18-A783-475D-8EEF-F11FBA1A327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279097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16">
              <a:extLst>
                <a:ext uri="{FF2B5EF4-FFF2-40B4-BE49-F238E27FC236}">
                  <a16:creationId xmlns:a16="http://schemas.microsoft.com/office/drawing/2014/main" id="{A62353FE-8604-486E-9560-78C474AC8F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633003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16">
              <a:extLst>
                <a:ext uri="{FF2B5EF4-FFF2-40B4-BE49-F238E27FC236}">
                  <a16:creationId xmlns:a16="http://schemas.microsoft.com/office/drawing/2014/main" id="{4A5FC7DA-BB86-43EB-AC23-48D1752A6A6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986909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16">
              <a:extLst>
                <a:ext uri="{FF2B5EF4-FFF2-40B4-BE49-F238E27FC236}">
                  <a16:creationId xmlns:a16="http://schemas.microsoft.com/office/drawing/2014/main" id="{57B12D9F-3BBD-4FAF-A8AB-5C326803292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340815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16">
              <a:extLst>
                <a:ext uri="{FF2B5EF4-FFF2-40B4-BE49-F238E27FC236}">
                  <a16:creationId xmlns:a16="http://schemas.microsoft.com/office/drawing/2014/main" id="{B7B50CA6-941B-4F77-891D-BA2C28D0CAB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94721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16">
              <a:extLst>
                <a:ext uri="{FF2B5EF4-FFF2-40B4-BE49-F238E27FC236}">
                  <a16:creationId xmlns:a16="http://schemas.microsoft.com/office/drawing/2014/main" id="{0194FC04-B2A1-4C52-B275-3D32DD41DDB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048627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16">
              <a:extLst>
                <a:ext uri="{FF2B5EF4-FFF2-40B4-BE49-F238E27FC236}">
                  <a16:creationId xmlns:a16="http://schemas.microsoft.com/office/drawing/2014/main" id="{3055B924-F529-4C4C-A7F1-F0D1B50A73A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402533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16">
              <a:extLst>
                <a:ext uri="{FF2B5EF4-FFF2-40B4-BE49-F238E27FC236}">
                  <a16:creationId xmlns:a16="http://schemas.microsoft.com/office/drawing/2014/main" id="{1DCBE022-831C-4DEF-8567-F73AB476C6E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756439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16">
              <a:extLst>
                <a:ext uri="{FF2B5EF4-FFF2-40B4-BE49-F238E27FC236}">
                  <a16:creationId xmlns:a16="http://schemas.microsoft.com/office/drawing/2014/main" id="{4677A0E0-1BE9-4AD9-8081-3970B6DE761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110345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16">
              <a:extLst>
                <a:ext uri="{FF2B5EF4-FFF2-40B4-BE49-F238E27FC236}">
                  <a16:creationId xmlns:a16="http://schemas.microsoft.com/office/drawing/2014/main" id="{5056D7AA-7E9E-4019-92DE-9258C7BADC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464251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16">
              <a:extLst>
                <a:ext uri="{FF2B5EF4-FFF2-40B4-BE49-F238E27FC236}">
                  <a16:creationId xmlns:a16="http://schemas.microsoft.com/office/drawing/2014/main" id="{B52F2FF3-8B1D-4A44-8280-D43163EC0C7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818157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16">
              <a:extLst>
                <a:ext uri="{FF2B5EF4-FFF2-40B4-BE49-F238E27FC236}">
                  <a16:creationId xmlns:a16="http://schemas.microsoft.com/office/drawing/2014/main" id="{8B2B15A4-341E-44E2-AA50-1BF44E9387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172063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16">
              <a:extLst>
                <a:ext uri="{FF2B5EF4-FFF2-40B4-BE49-F238E27FC236}">
                  <a16:creationId xmlns:a16="http://schemas.microsoft.com/office/drawing/2014/main" id="{ACC84E38-6617-4E04-B995-881604F99C4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525969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16">
              <a:extLst>
                <a:ext uri="{FF2B5EF4-FFF2-40B4-BE49-F238E27FC236}">
                  <a16:creationId xmlns:a16="http://schemas.microsoft.com/office/drawing/2014/main" id="{C6B285A5-12A2-48AF-893D-59830166139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879862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16">
              <a:extLst>
                <a:ext uri="{FF2B5EF4-FFF2-40B4-BE49-F238E27FC236}">
                  <a16:creationId xmlns:a16="http://schemas.microsoft.com/office/drawing/2014/main" id="{47084835-C1A6-434A-A2AB-3E7DA4267BA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91211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16">
              <a:extLst>
                <a:ext uri="{FF2B5EF4-FFF2-40B4-BE49-F238E27FC236}">
                  <a16:creationId xmlns:a16="http://schemas.microsoft.com/office/drawing/2014/main" id="{82D26294-EE4F-4381-8B0F-4CE7F3A1A32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62695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16">
              <a:extLst>
                <a:ext uri="{FF2B5EF4-FFF2-40B4-BE49-F238E27FC236}">
                  <a16:creationId xmlns:a16="http://schemas.microsoft.com/office/drawing/2014/main" id="{B1EE9A53-A80E-4B20-9E04-100060C781A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16601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16">
              <a:extLst>
                <a:ext uri="{FF2B5EF4-FFF2-40B4-BE49-F238E27FC236}">
                  <a16:creationId xmlns:a16="http://schemas.microsoft.com/office/drawing/2014/main" id="{C3C136FE-F981-49F6-8875-8AD586CA852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70507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16">
              <a:extLst>
                <a:ext uri="{FF2B5EF4-FFF2-40B4-BE49-F238E27FC236}">
                  <a16:creationId xmlns:a16="http://schemas.microsoft.com/office/drawing/2014/main" id="{FC84C1D9-DA95-4BF6-A71F-86DC6A2FA96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24413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16">
              <a:extLst>
                <a:ext uri="{FF2B5EF4-FFF2-40B4-BE49-F238E27FC236}">
                  <a16:creationId xmlns:a16="http://schemas.microsoft.com/office/drawing/2014/main" id="{EC336BD7-D0E5-4907-BEDB-AA01C56DDA7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78319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16">
              <a:extLst>
                <a:ext uri="{FF2B5EF4-FFF2-40B4-BE49-F238E27FC236}">
                  <a16:creationId xmlns:a16="http://schemas.microsoft.com/office/drawing/2014/main" id="{BAAF41C9-7EAA-475D-83F2-1253B7055B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32225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16">
              <a:extLst>
                <a:ext uri="{FF2B5EF4-FFF2-40B4-BE49-F238E27FC236}">
                  <a16:creationId xmlns:a16="http://schemas.microsoft.com/office/drawing/2014/main" id="{C4C84E12-C6BC-4AF0-9151-76A20D031CF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86131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16">
              <a:extLst>
                <a:ext uri="{FF2B5EF4-FFF2-40B4-BE49-F238E27FC236}">
                  <a16:creationId xmlns:a16="http://schemas.microsoft.com/office/drawing/2014/main" id="{98FB1073-101D-401C-B499-E80B2DCCDB4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40037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16">
              <a:extLst>
                <a:ext uri="{FF2B5EF4-FFF2-40B4-BE49-F238E27FC236}">
                  <a16:creationId xmlns:a16="http://schemas.microsoft.com/office/drawing/2014/main" id="{3E52FE15-A88E-4B8E-B23B-7E810753124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093943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16">
              <a:extLst>
                <a:ext uri="{FF2B5EF4-FFF2-40B4-BE49-F238E27FC236}">
                  <a16:creationId xmlns:a16="http://schemas.microsoft.com/office/drawing/2014/main" id="{E83FECA9-6276-4B79-96AD-84BED6F80D9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47849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16">
              <a:extLst>
                <a:ext uri="{FF2B5EF4-FFF2-40B4-BE49-F238E27FC236}">
                  <a16:creationId xmlns:a16="http://schemas.microsoft.com/office/drawing/2014/main" id="{B18137A3-C9B0-4C35-8A20-53EC5864E5B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801755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16">
              <a:extLst>
                <a:ext uri="{FF2B5EF4-FFF2-40B4-BE49-F238E27FC236}">
                  <a16:creationId xmlns:a16="http://schemas.microsoft.com/office/drawing/2014/main" id="{52DE848A-E413-47C4-8173-DB2CA8EEA35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55661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14D3DEFF-25FB-44EA-876C-8BD7E213C17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509567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16">
              <a:extLst>
                <a:ext uri="{FF2B5EF4-FFF2-40B4-BE49-F238E27FC236}">
                  <a16:creationId xmlns:a16="http://schemas.microsoft.com/office/drawing/2014/main" id="{F8DD5E7B-8D6A-46DF-B7B8-0A96095CA77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863473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16">
              <a:extLst>
                <a:ext uri="{FF2B5EF4-FFF2-40B4-BE49-F238E27FC236}">
                  <a16:creationId xmlns:a16="http://schemas.microsoft.com/office/drawing/2014/main" id="{140EA7A3-E20E-49A8-B7DF-746F09BE226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217379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16">
              <a:extLst>
                <a:ext uri="{FF2B5EF4-FFF2-40B4-BE49-F238E27FC236}">
                  <a16:creationId xmlns:a16="http://schemas.microsoft.com/office/drawing/2014/main" id="{A30FB1C7-E929-4CCD-BEC9-3D5F967B88F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571285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16">
              <a:extLst>
                <a:ext uri="{FF2B5EF4-FFF2-40B4-BE49-F238E27FC236}">
                  <a16:creationId xmlns:a16="http://schemas.microsoft.com/office/drawing/2014/main" id="{106589F0-5AFE-476A-B71B-0A4F4748289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25191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 16">
              <a:extLst>
                <a:ext uri="{FF2B5EF4-FFF2-40B4-BE49-F238E27FC236}">
                  <a16:creationId xmlns:a16="http://schemas.microsoft.com/office/drawing/2014/main" id="{852272BE-007F-4591-87D4-4C058623A4E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279097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Freeform 16">
              <a:extLst>
                <a:ext uri="{FF2B5EF4-FFF2-40B4-BE49-F238E27FC236}">
                  <a16:creationId xmlns:a16="http://schemas.microsoft.com/office/drawing/2014/main" id="{2D5A05AC-D4E7-4583-9D07-33F99E8EE14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633003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Freeform 16">
              <a:extLst>
                <a:ext uri="{FF2B5EF4-FFF2-40B4-BE49-F238E27FC236}">
                  <a16:creationId xmlns:a16="http://schemas.microsoft.com/office/drawing/2014/main" id="{FA87D9B9-82A6-4511-B55E-096518071AE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986909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Freeform 16">
              <a:extLst>
                <a:ext uri="{FF2B5EF4-FFF2-40B4-BE49-F238E27FC236}">
                  <a16:creationId xmlns:a16="http://schemas.microsoft.com/office/drawing/2014/main" id="{82686F07-3802-48D8-BD5E-CF63B4EBB3C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340815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16">
              <a:extLst>
                <a:ext uri="{FF2B5EF4-FFF2-40B4-BE49-F238E27FC236}">
                  <a16:creationId xmlns:a16="http://schemas.microsoft.com/office/drawing/2014/main" id="{F1444EAF-3866-48AD-95F7-91B593B7953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94721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16">
              <a:extLst>
                <a:ext uri="{FF2B5EF4-FFF2-40B4-BE49-F238E27FC236}">
                  <a16:creationId xmlns:a16="http://schemas.microsoft.com/office/drawing/2014/main" id="{938A681C-25A3-449B-A881-F76613FC964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048627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16">
              <a:extLst>
                <a:ext uri="{FF2B5EF4-FFF2-40B4-BE49-F238E27FC236}">
                  <a16:creationId xmlns:a16="http://schemas.microsoft.com/office/drawing/2014/main" id="{98089678-D463-4C4A-9D1A-1FC1390E4B1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402533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16">
              <a:extLst>
                <a:ext uri="{FF2B5EF4-FFF2-40B4-BE49-F238E27FC236}">
                  <a16:creationId xmlns:a16="http://schemas.microsoft.com/office/drawing/2014/main" id="{045CD8C6-72C7-424E-8145-FCCA8DA1245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756439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16">
              <a:extLst>
                <a:ext uri="{FF2B5EF4-FFF2-40B4-BE49-F238E27FC236}">
                  <a16:creationId xmlns:a16="http://schemas.microsoft.com/office/drawing/2014/main" id="{BCBD54C4-E64F-46E5-B0A1-0FBF34779AA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110345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16">
              <a:extLst>
                <a:ext uri="{FF2B5EF4-FFF2-40B4-BE49-F238E27FC236}">
                  <a16:creationId xmlns:a16="http://schemas.microsoft.com/office/drawing/2014/main" id="{B158F302-8B95-435F-8FB0-83556B22F4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464251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16">
              <a:extLst>
                <a:ext uri="{FF2B5EF4-FFF2-40B4-BE49-F238E27FC236}">
                  <a16:creationId xmlns:a16="http://schemas.microsoft.com/office/drawing/2014/main" id="{169E18F6-73D6-442E-8CB4-23C90D727B1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818157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Freeform 16">
              <a:extLst>
                <a:ext uri="{FF2B5EF4-FFF2-40B4-BE49-F238E27FC236}">
                  <a16:creationId xmlns:a16="http://schemas.microsoft.com/office/drawing/2014/main" id="{ABAC07F3-4764-4532-A67C-B8DDA82C539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172063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Freeform 16">
              <a:extLst>
                <a:ext uri="{FF2B5EF4-FFF2-40B4-BE49-F238E27FC236}">
                  <a16:creationId xmlns:a16="http://schemas.microsoft.com/office/drawing/2014/main" id="{3EE3A1D8-3AAF-4FAE-91BD-EE716E1E52E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525969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16">
              <a:extLst>
                <a:ext uri="{FF2B5EF4-FFF2-40B4-BE49-F238E27FC236}">
                  <a16:creationId xmlns:a16="http://schemas.microsoft.com/office/drawing/2014/main" id="{78F80FF2-18C9-4DE9-8D2D-648C6F9570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879862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16">
              <a:extLst>
                <a:ext uri="{FF2B5EF4-FFF2-40B4-BE49-F238E27FC236}">
                  <a16:creationId xmlns:a16="http://schemas.microsoft.com/office/drawing/2014/main" id="{E9B1FC89-6E1D-463F-B7E4-4F62397C50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91211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16">
              <a:extLst>
                <a:ext uri="{FF2B5EF4-FFF2-40B4-BE49-F238E27FC236}">
                  <a16:creationId xmlns:a16="http://schemas.microsoft.com/office/drawing/2014/main" id="{1504CF42-A3AD-43AF-BC77-F4293F78215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62695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16">
              <a:extLst>
                <a:ext uri="{FF2B5EF4-FFF2-40B4-BE49-F238E27FC236}">
                  <a16:creationId xmlns:a16="http://schemas.microsoft.com/office/drawing/2014/main" id="{F0742A4B-B722-474E-833A-AF064D3CD9E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16601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16">
              <a:extLst>
                <a:ext uri="{FF2B5EF4-FFF2-40B4-BE49-F238E27FC236}">
                  <a16:creationId xmlns:a16="http://schemas.microsoft.com/office/drawing/2014/main" id="{56AB6434-0B69-41B7-841E-1A9ECDA5F2E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70507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16">
              <a:extLst>
                <a:ext uri="{FF2B5EF4-FFF2-40B4-BE49-F238E27FC236}">
                  <a16:creationId xmlns:a16="http://schemas.microsoft.com/office/drawing/2014/main" id="{409BE632-16FF-4B4D-93DE-08E52DEE5AC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24413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Freeform 16">
              <a:extLst>
                <a:ext uri="{FF2B5EF4-FFF2-40B4-BE49-F238E27FC236}">
                  <a16:creationId xmlns:a16="http://schemas.microsoft.com/office/drawing/2014/main" id="{F6D1D24A-DEFB-4B95-9E28-5334F985B97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78319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Freeform 16">
              <a:extLst>
                <a:ext uri="{FF2B5EF4-FFF2-40B4-BE49-F238E27FC236}">
                  <a16:creationId xmlns:a16="http://schemas.microsoft.com/office/drawing/2014/main" id="{4D490E6F-B375-40F3-B24C-E712E32AFA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32225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Freeform 16">
              <a:extLst>
                <a:ext uri="{FF2B5EF4-FFF2-40B4-BE49-F238E27FC236}">
                  <a16:creationId xmlns:a16="http://schemas.microsoft.com/office/drawing/2014/main" id="{B1156AD0-A975-4D2C-B96A-5C2D1D5006E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86131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Freeform 16">
              <a:extLst>
                <a:ext uri="{FF2B5EF4-FFF2-40B4-BE49-F238E27FC236}">
                  <a16:creationId xmlns:a16="http://schemas.microsoft.com/office/drawing/2014/main" id="{8C5C7092-27B9-46A8-A5CB-88DDD889D6D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40037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Freeform 16">
              <a:extLst>
                <a:ext uri="{FF2B5EF4-FFF2-40B4-BE49-F238E27FC236}">
                  <a16:creationId xmlns:a16="http://schemas.microsoft.com/office/drawing/2014/main" id="{BF4DD3C7-5444-4AE1-8656-CFEA1F9643A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093943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Freeform 16">
              <a:extLst>
                <a:ext uri="{FF2B5EF4-FFF2-40B4-BE49-F238E27FC236}">
                  <a16:creationId xmlns:a16="http://schemas.microsoft.com/office/drawing/2014/main" id="{D467BF95-5ED3-4FD4-83F5-8070D7EE77D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47849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Freeform 16">
              <a:extLst>
                <a:ext uri="{FF2B5EF4-FFF2-40B4-BE49-F238E27FC236}">
                  <a16:creationId xmlns:a16="http://schemas.microsoft.com/office/drawing/2014/main" id="{CDB313B9-C607-49FC-BC0F-4BDDB157AFF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801755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Freeform 16">
              <a:extLst>
                <a:ext uri="{FF2B5EF4-FFF2-40B4-BE49-F238E27FC236}">
                  <a16:creationId xmlns:a16="http://schemas.microsoft.com/office/drawing/2014/main" id="{23871273-FB35-489A-824B-B8913F9CC45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55661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Freeform 16">
              <a:extLst>
                <a:ext uri="{FF2B5EF4-FFF2-40B4-BE49-F238E27FC236}">
                  <a16:creationId xmlns:a16="http://schemas.microsoft.com/office/drawing/2014/main" id="{6C17C940-E405-42C7-95FF-4654386A896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509567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Freeform 16">
              <a:extLst>
                <a:ext uri="{FF2B5EF4-FFF2-40B4-BE49-F238E27FC236}">
                  <a16:creationId xmlns:a16="http://schemas.microsoft.com/office/drawing/2014/main" id="{F26C33C6-2F43-40B4-BB2D-1DD906A2280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863473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Freeform 16">
              <a:extLst>
                <a:ext uri="{FF2B5EF4-FFF2-40B4-BE49-F238E27FC236}">
                  <a16:creationId xmlns:a16="http://schemas.microsoft.com/office/drawing/2014/main" id="{4AF169A6-6482-40AF-85D0-0743C46622D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217379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Freeform 16">
              <a:extLst>
                <a:ext uri="{FF2B5EF4-FFF2-40B4-BE49-F238E27FC236}">
                  <a16:creationId xmlns:a16="http://schemas.microsoft.com/office/drawing/2014/main" id="{E0513C84-01AF-4A9C-9822-98303318D0F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571285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Freeform 16">
              <a:extLst>
                <a:ext uri="{FF2B5EF4-FFF2-40B4-BE49-F238E27FC236}">
                  <a16:creationId xmlns:a16="http://schemas.microsoft.com/office/drawing/2014/main" id="{BC2CD672-1D59-47B2-8BA3-8F1F5D7E660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25191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Freeform 16">
              <a:extLst>
                <a:ext uri="{FF2B5EF4-FFF2-40B4-BE49-F238E27FC236}">
                  <a16:creationId xmlns:a16="http://schemas.microsoft.com/office/drawing/2014/main" id="{5CF49A84-7902-40A6-A48F-B657DB995EB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279097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Freeform 16">
              <a:extLst>
                <a:ext uri="{FF2B5EF4-FFF2-40B4-BE49-F238E27FC236}">
                  <a16:creationId xmlns:a16="http://schemas.microsoft.com/office/drawing/2014/main" id="{0413E21A-6735-49F7-84A0-262341ED434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633003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Freeform 16">
              <a:extLst>
                <a:ext uri="{FF2B5EF4-FFF2-40B4-BE49-F238E27FC236}">
                  <a16:creationId xmlns:a16="http://schemas.microsoft.com/office/drawing/2014/main" id="{B3515FD2-D67D-4964-A1C7-366A2381E29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986909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Freeform 16">
              <a:extLst>
                <a:ext uri="{FF2B5EF4-FFF2-40B4-BE49-F238E27FC236}">
                  <a16:creationId xmlns:a16="http://schemas.microsoft.com/office/drawing/2014/main" id="{988F666F-A0C2-4684-BAAE-BF79FEBCB15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340815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" name="Freeform 16">
              <a:extLst>
                <a:ext uri="{FF2B5EF4-FFF2-40B4-BE49-F238E27FC236}">
                  <a16:creationId xmlns:a16="http://schemas.microsoft.com/office/drawing/2014/main" id="{D64D2D99-CFE5-40EB-81E4-E2910535999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94721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" name="Freeform 16">
              <a:extLst>
                <a:ext uri="{FF2B5EF4-FFF2-40B4-BE49-F238E27FC236}">
                  <a16:creationId xmlns:a16="http://schemas.microsoft.com/office/drawing/2014/main" id="{6F1D8EC0-2F8B-4B55-829F-5D11897D2E6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048627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" name="Freeform 16">
              <a:extLst>
                <a:ext uri="{FF2B5EF4-FFF2-40B4-BE49-F238E27FC236}">
                  <a16:creationId xmlns:a16="http://schemas.microsoft.com/office/drawing/2014/main" id="{7612A0CC-BF09-49BF-BA72-D8A71623783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402533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" name="Freeform 16">
              <a:extLst>
                <a:ext uri="{FF2B5EF4-FFF2-40B4-BE49-F238E27FC236}">
                  <a16:creationId xmlns:a16="http://schemas.microsoft.com/office/drawing/2014/main" id="{5834C3D7-D7F3-46F0-95B2-22E7990457B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756439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Freeform 16">
              <a:extLst>
                <a:ext uri="{FF2B5EF4-FFF2-40B4-BE49-F238E27FC236}">
                  <a16:creationId xmlns:a16="http://schemas.microsoft.com/office/drawing/2014/main" id="{FD9ABA39-4B6C-4C7A-BFF6-C9192C33F51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110345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" name="Freeform 16">
              <a:extLst>
                <a:ext uri="{FF2B5EF4-FFF2-40B4-BE49-F238E27FC236}">
                  <a16:creationId xmlns:a16="http://schemas.microsoft.com/office/drawing/2014/main" id="{7A304270-705C-435B-A170-7613148DB7A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464251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" name="Freeform 16">
              <a:extLst>
                <a:ext uri="{FF2B5EF4-FFF2-40B4-BE49-F238E27FC236}">
                  <a16:creationId xmlns:a16="http://schemas.microsoft.com/office/drawing/2014/main" id="{78BD2E8E-0F2A-497D-A0F8-D0D05765BA6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818157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" name="Freeform 16">
              <a:extLst>
                <a:ext uri="{FF2B5EF4-FFF2-40B4-BE49-F238E27FC236}">
                  <a16:creationId xmlns:a16="http://schemas.microsoft.com/office/drawing/2014/main" id="{F8691056-2A9C-4EAE-898B-E8C145A3A09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172063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" name="Freeform 16">
              <a:extLst>
                <a:ext uri="{FF2B5EF4-FFF2-40B4-BE49-F238E27FC236}">
                  <a16:creationId xmlns:a16="http://schemas.microsoft.com/office/drawing/2014/main" id="{7644BFA6-53D3-4200-97D5-A0826C91221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525969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" name="Freeform 16">
              <a:extLst>
                <a:ext uri="{FF2B5EF4-FFF2-40B4-BE49-F238E27FC236}">
                  <a16:creationId xmlns:a16="http://schemas.microsoft.com/office/drawing/2014/main" id="{31DD1366-4AF2-4675-8C09-B16FF18F4AF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879862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" name="Freeform 16">
              <a:extLst>
                <a:ext uri="{FF2B5EF4-FFF2-40B4-BE49-F238E27FC236}">
                  <a16:creationId xmlns:a16="http://schemas.microsoft.com/office/drawing/2014/main" id="{05FAFC32-B238-4EC6-9F94-250901C580A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91211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" name="Freeform 16">
              <a:extLst>
                <a:ext uri="{FF2B5EF4-FFF2-40B4-BE49-F238E27FC236}">
                  <a16:creationId xmlns:a16="http://schemas.microsoft.com/office/drawing/2014/main" id="{94EDFDD1-CC0F-4CE9-A5E1-6F34763C59D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62695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" name="Freeform 16">
              <a:extLst>
                <a:ext uri="{FF2B5EF4-FFF2-40B4-BE49-F238E27FC236}">
                  <a16:creationId xmlns:a16="http://schemas.microsoft.com/office/drawing/2014/main" id="{89391791-3406-405C-A52A-325E0ACEF0E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16601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" name="Freeform 16">
              <a:extLst>
                <a:ext uri="{FF2B5EF4-FFF2-40B4-BE49-F238E27FC236}">
                  <a16:creationId xmlns:a16="http://schemas.microsoft.com/office/drawing/2014/main" id="{C45408BD-5A4C-4B71-9A10-180FFAA3CF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70507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Freeform 16">
              <a:extLst>
                <a:ext uri="{FF2B5EF4-FFF2-40B4-BE49-F238E27FC236}">
                  <a16:creationId xmlns:a16="http://schemas.microsoft.com/office/drawing/2014/main" id="{262DA3C5-1F52-431A-AA77-2EBDF5CD4D0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24413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2" name="Freeform 16">
              <a:extLst>
                <a:ext uri="{FF2B5EF4-FFF2-40B4-BE49-F238E27FC236}">
                  <a16:creationId xmlns:a16="http://schemas.microsoft.com/office/drawing/2014/main" id="{158567EE-7ECE-4308-AF7E-DEA507E8E4A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78319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Freeform 16">
              <a:extLst>
                <a:ext uri="{FF2B5EF4-FFF2-40B4-BE49-F238E27FC236}">
                  <a16:creationId xmlns:a16="http://schemas.microsoft.com/office/drawing/2014/main" id="{D2894DDF-45DE-4178-BFC7-4F0B8D8EF9D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32225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Freeform 16">
              <a:extLst>
                <a:ext uri="{FF2B5EF4-FFF2-40B4-BE49-F238E27FC236}">
                  <a16:creationId xmlns:a16="http://schemas.microsoft.com/office/drawing/2014/main" id="{36B1E453-1287-45A9-9339-730E3914F14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86131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16">
              <a:extLst>
                <a:ext uri="{FF2B5EF4-FFF2-40B4-BE49-F238E27FC236}">
                  <a16:creationId xmlns:a16="http://schemas.microsoft.com/office/drawing/2014/main" id="{4D1CFF21-2793-4E1D-A631-989F34A2CB2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40037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16">
              <a:extLst>
                <a:ext uri="{FF2B5EF4-FFF2-40B4-BE49-F238E27FC236}">
                  <a16:creationId xmlns:a16="http://schemas.microsoft.com/office/drawing/2014/main" id="{FFFFE495-6317-4046-8780-509B3F7DE40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093943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16">
              <a:extLst>
                <a:ext uri="{FF2B5EF4-FFF2-40B4-BE49-F238E27FC236}">
                  <a16:creationId xmlns:a16="http://schemas.microsoft.com/office/drawing/2014/main" id="{07F2B335-6843-4188-BE58-F99705AE734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47849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16">
              <a:extLst>
                <a:ext uri="{FF2B5EF4-FFF2-40B4-BE49-F238E27FC236}">
                  <a16:creationId xmlns:a16="http://schemas.microsoft.com/office/drawing/2014/main" id="{6A1AA564-0530-4B23-B215-595CC54E23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801755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16">
              <a:extLst>
                <a:ext uri="{FF2B5EF4-FFF2-40B4-BE49-F238E27FC236}">
                  <a16:creationId xmlns:a16="http://schemas.microsoft.com/office/drawing/2014/main" id="{4876FBCA-0D51-4B33-9375-D3F71918F7F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55661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16">
              <a:extLst>
                <a:ext uri="{FF2B5EF4-FFF2-40B4-BE49-F238E27FC236}">
                  <a16:creationId xmlns:a16="http://schemas.microsoft.com/office/drawing/2014/main" id="{B025D520-F3BC-4D3B-BF86-05B537F2482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509567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16">
              <a:extLst>
                <a:ext uri="{FF2B5EF4-FFF2-40B4-BE49-F238E27FC236}">
                  <a16:creationId xmlns:a16="http://schemas.microsoft.com/office/drawing/2014/main" id="{24765AAF-1343-40B6-9F77-11BC4F9E47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863473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16">
              <a:extLst>
                <a:ext uri="{FF2B5EF4-FFF2-40B4-BE49-F238E27FC236}">
                  <a16:creationId xmlns:a16="http://schemas.microsoft.com/office/drawing/2014/main" id="{CAE5A3F7-0924-495D-8844-A0BFFEA3F5A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217379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16">
              <a:extLst>
                <a:ext uri="{FF2B5EF4-FFF2-40B4-BE49-F238E27FC236}">
                  <a16:creationId xmlns:a16="http://schemas.microsoft.com/office/drawing/2014/main" id="{CFDA1116-035D-4E54-AFBB-4D27A956C25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571285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16">
              <a:extLst>
                <a:ext uri="{FF2B5EF4-FFF2-40B4-BE49-F238E27FC236}">
                  <a16:creationId xmlns:a16="http://schemas.microsoft.com/office/drawing/2014/main" id="{5F363A19-6283-48F8-85FA-6B7CCCB5184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25191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Freeform 16">
              <a:extLst>
                <a:ext uri="{FF2B5EF4-FFF2-40B4-BE49-F238E27FC236}">
                  <a16:creationId xmlns:a16="http://schemas.microsoft.com/office/drawing/2014/main" id="{2A698C8C-4D32-4D3F-9F80-BEC6A13B845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279097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16">
              <a:extLst>
                <a:ext uri="{FF2B5EF4-FFF2-40B4-BE49-F238E27FC236}">
                  <a16:creationId xmlns:a16="http://schemas.microsoft.com/office/drawing/2014/main" id="{4570646F-A2EF-470F-BE69-65F48D8F63F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633003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Freeform 16">
              <a:extLst>
                <a:ext uri="{FF2B5EF4-FFF2-40B4-BE49-F238E27FC236}">
                  <a16:creationId xmlns:a16="http://schemas.microsoft.com/office/drawing/2014/main" id="{6076E36D-73D2-4127-BE4A-21CD4864C9D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986909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16">
              <a:extLst>
                <a:ext uri="{FF2B5EF4-FFF2-40B4-BE49-F238E27FC236}">
                  <a16:creationId xmlns:a16="http://schemas.microsoft.com/office/drawing/2014/main" id="{7C8BE7DC-9C93-4AE4-849A-1438EF43DAD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340815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16">
              <a:extLst>
                <a:ext uri="{FF2B5EF4-FFF2-40B4-BE49-F238E27FC236}">
                  <a16:creationId xmlns:a16="http://schemas.microsoft.com/office/drawing/2014/main" id="{7A7E7F5E-396F-402D-87C2-4ECEE23A833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94721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Freeform 16">
              <a:extLst>
                <a:ext uri="{FF2B5EF4-FFF2-40B4-BE49-F238E27FC236}">
                  <a16:creationId xmlns:a16="http://schemas.microsoft.com/office/drawing/2014/main" id="{97EC6D43-68CC-4F32-BFB8-1B15CFBD592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048627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Freeform 16">
              <a:extLst>
                <a:ext uri="{FF2B5EF4-FFF2-40B4-BE49-F238E27FC236}">
                  <a16:creationId xmlns:a16="http://schemas.microsoft.com/office/drawing/2014/main" id="{AA1D0C14-2069-4DE9-A088-6C76A61F20B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402533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Freeform 16">
              <a:extLst>
                <a:ext uri="{FF2B5EF4-FFF2-40B4-BE49-F238E27FC236}">
                  <a16:creationId xmlns:a16="http://schemas.microsoft.com/office/drawing/2014/main" id="{72C3829D-1796-4F37-B8F1-5C9A26E28C9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756439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Freeform 16">
              <a:extLst>
                <a:ext uri="{FF2B5EF4-FFF2-40B4-BE49-F238E27FC236}">
                  <a16:creationId xmlns:a16="http://schemas.microsoft.com/office/drawing/2014/main" id="{F74CEB28-F72C-46BF-955A-1DFBE9110A1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110345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Freeform 16">
              <a:extLst>
                <a:ext uri="{FF2B5EF4-FFF2-40B4-BE49-F238E27FC236}">
                  <a16:creationId xmlns:a16="http://schemas.microsoft.com/office/drawing/2014/main" id="{7052B90E-88FE-46F1-B64B-F574689D491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464251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Freeform 16">
              <a:extLst>
                <a:ext uri="{FF2B5EF4-FFF2-40B4-BE49-F238E27FC236}">
                  <a16:creationId xmlns:a16="http://schemas.microsoft.com/office/drawing/2014/main" id="{F8F128E0-3AD1-4260-A7E5-19E8751009D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818157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Freeform 16">
              <a:extLst>
                <a:ext uri="{FF2B5EF4-FFF2-40B4-BE49-F238E27FC236}">
                  <a16:creationId xmlns:a16="http://schemas.microsoft.com/office/drawing/2014/main" id="{969B39FA-8605-4E46-98D4-7C699D24F4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172063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Freeform 16">
              <a:extLst>
                <a:ext uri="{FF2B5EF4-FFF2-40B4-BE49-F238E27FC236}">
                  <a16:creationId xmlns:a16="http://schemas.microsoft.com/office/drawing/2014/main" id="{DD141AA4-FDDD-4DF1-A51F-34017775CB1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525969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Freeform 16">
              <a:extLst>
                <a:ext uri="{FF2B5EF4-FFF2-40B4-BE49-F238E27FC236}">
                  <a16:creationId xmlns:a16="http://schemas.microsoft.com/office/drawing/2014/main" id="{855CBA53-E52B-4687-96C6-EBA404B23D4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879862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Freeform 16">
              <a:extLst>
                <a:ext uri="{FF2B5EF4-FFF2-40B4-BE49-F238E27FC236}">
                  <a16:creationId xmlns:a16="http://schemas.microsoft.com/office/drawing/2014/main" id="{BA45AD96-F5AF-4075-86DE-27366EF2792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91211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Freeform 16">
              <a:extLst>
                <a:ext uri="{FF2B5EF4-FFF2-40B4-BE49-F238E27FC236}">
                  <a16:creationId xmlns:a16="http://schemas.microsoft.com/office/drawing/2014/main" id="{BB34F054-D296-4BA7-A495-E174D9BE84D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62695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Freeform 16">
              <a:extLst>
                <a:ext uri="{FF2B5EF4-FFF2-40B4-BE49-F238E27FC236}">
                  <a16:creationId xmlns:a16="http://schemas.microsoft.com/office/drawing/2014/main" id="{F429DE27-C226-4AA5-9816-E6376A4E2A9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16601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Freeform 16">
              <a:extLst>
                <a:ext uri="{FF2B5EF4-FFF2-40B4-BE49-F238E27FC236}">
                  <a16:creationId xmlns:a16="http://schemas.microsoft.com/office/drawing/2014/main" id="{EE6506CD-9CC1-4BC6-BC32-DFD6FB136AF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70507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Freeform 16">
              <a:extLst>
                <a:ext uri="{FF2B5EF4-FFF2-40B4-BE49-F238E27FC236}">
                  <a16:creationId xmlns:a16="http://schemas.microsoft.com/office/drawing/2014/main" id="{B3A7E91D-34EB-4744-A1A0-13EC637748C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24413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" name="Freeform 16">
              <a:extLst>
                <a:ext uri="{FF2B5EF4-FFF2-40B4-BE49-F238E27FC236}">
                  <a16:creationId xmlns:a16="http://schemas.microsoft.com/office/drawing/2014/main" id="{65A23728-E731-4707-AC6B-35FB937AE7A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78319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Freeform 16">
              <a:extLst>
                <a:ext uri="{FF2B5EF4-FFF2-40B4-BE49-F238E27FC236}">
                  <a16:creationId xmlns:a16="http://schemas.microsoft.com/office/drawing/2014/main" id="{D8983A2E-8721-4A78-B55C-FD0940B28E9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32225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" name="Freeform 16">
              <a:extLst>
                <a:ext uri="{FF2B5EF4-FFF2-40B4-BE49-F238E27FC236}">
                  <a16:creationId xmlns:a16="http://schemas.microsoft.com/office/drawing/2014/main" id="{FD4BBBB1-537D-4BF3-9BCC-DB166F1B91E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86131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7" name="Freeform 16">
              <a:extLst>
                <a:ext uri="{FF2B5EF4-FFF2-40B4-BE49-F238E27FC236}">
                  <a16:creationId xmlns:a16="http://schemas.microsoft.com/office/drawing/2014/main" id="{AB55ADFF-1418-463B-9F69-0448C6BC559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40037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8" name="Freeform 16">
              <a:extLst>
                <a:ext uri="{FF2B5EF4-FFF2-40B4-BE49-F238E27FC236}">
                  <a16:creationId xmlns:a16="http://schemas.microsoft.com/office/drawing/2014/main" id="{7DB31205-26C8-4B40-84B2-A21E042869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093943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" name="Freeform 16">
              <a:extLst>
                <a:ext uri="{FF2B5EF4-FFF2-40B4-BE49-F238E27FC236}">
                  <a16:creationId xmlns:a16="http://schemas.microsoft.com/office/drawing/2014/main" id="{A55615A4-EA9A-41B6-9F9B-5608693927A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47849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" name="Freeform 16">
              <a:extLst>
                <a:ext uri="{FF2B5EF4-FFF2-40B4-BE49-F238E27FC236}">
                  <a16:creationId xmlns:a16="http://schemas.microsoft.com/office/drawing/2014/main" id="{A66AFF9B-47A8-431E-A764-E6AFD677715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801755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" name="Freeform 16">
              <a:extLst>
                <a:ext uri="{FF2B5EF4-FFF2-40B4-BE49-F238E27FC236}">
                  <a16:creationId xmlns:a16="http://schemas.microsoft.com/office/drawing/2014/main" id="{BB50F388-4C4F-4B03-AD18-01111D1C59A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55661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" name="Freeform 16">
              <a:extLst>
                <a:ext uri="{FF2B5EF4-FFF2-40B4-BE49-F238E27FC236}">
                  <a16:creationId xmlns:a16="http://schemas.microsoft.com/office/drawing/2014/main" id="{CF3FB584-0B0E-423F-925C-1180324EBD3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509567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3" name="Freeform 16">
              <a:extLst>
                <a:ext uri="{FF2B5EF4-FFF2-40B4-BE49-F238E27FC236}">
                  <a16:creationId xmlns:a16="http://schemas.microsoft.com/office/drawing/2014/main" id="{ED4EC88C-3F33-4DC1-85B0-07C4415BBD4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863473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" name="Freeform 16">
              <a:extLst>
                <a:ext uri="{FF2B5EF4-FFF2-40B4-BE49-F238E27FC236}">
                  <a16:creationId xmlns:a16="http://schemas.microsoft.com/office/drawing/2014/main" id="{1C4B329A-FB4F-44FB-B230-B1047E59B39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217379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5" name="Freeform 16">
              <a:extLst>
                <a:ext uri="{FF2B5EF4-FFF2-40B4-BE49-F238E27FC236}">
                  <a16:creationId xmlns:a16="http://schemas.microsoft.com/office/drawing/2014/main" id="{BE396084-F429-410A-AF78-35CDD96AF6B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571285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6" name="Freeform 16">
              <a:extLst>
                <a:ext uri="{FF2B5EF4-FFF2-40B4-BE49-F238E27FC236}">
                  <a16:creationId xmlns:a16="http://schemas.microsoft.com/office/drawing/2014/main" id="{6F0A9973-4361-4CB5-876A-37B001931E1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25191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7" name="Freeform 16">
              <a:extLst>
                <a:ext uri="{FF2B5EF4-FFF2-40B4-BE49-F238E27FC236}">
                  <a16:creationId xmlns:a16="http://schemas.microsoft.com/office/drawing/2014/main" id="{1F716BE4-ED9D-4AFC-8882-00791784384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279097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8" name="Freeform 16">
              <a:extLst>
                <a:ext uri="{FF2B5EF4-FFF2-40B4-BE49-F238E27FC236}">
                  <a16:creationId xmlns:a16="http://schemas.microsoft.com/office/drawing/2014/main" id="{A3188B9A-07AD-4D67-9017-92061B138A3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633003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9" name="Freeform 16">
              <a:extLst>
                <a:ext uri="{FF2B5EF4-FFF2-40B4-BE49-F238E27FC236}">
                  <a16:creationId xmlns:a16="http://schemas.microsoft.com/office/drawing/2014/main" id="{DE8AD78A-ABB9-4B8E-A0F9-F7CCA2E2EF8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986909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0" name="Freeform 16">
              <a:extLst>
                <a:ext uri="{FF2B5EF4-FFF2-40B4-BE49-F238E27FC236}">
                  <a16:creationId xmlns:a16="http://schemas.microsoft.com/office/drawing/2014/main" id="{02865DC5-04F0-4328-8C93-50994C40E46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340815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1" name="Freeform 16">
              <a:extLst>
                <a:ext uri="{FF2B5EF4-FFF2-40B4-BE49-F238E27FC236}">
                  <a16:creationId xmlns:a16="http://schemas.microsoft.com/office/drawing/2014/main" id="{541DB8F0-C031-42C1-A57D-729DA2CFF35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94721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2" name="Freeform 16">
              <a:extLst>
                <a:ext uri="{FF2B5EF4-FFF2-40B4-BE49-F238E27FC236}">
                  <a16:creationId xmlns:a16="http://schemas.microsoft.com/office/drawing/2014/main" id="{E74F6813-CEDF-4C90-9515-18F2D2808D8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048627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3" name="Freeform 16">
              <a:extLst>
                <a:ext uri="{FF2B5EF4-FFF2-40B4-BE49-F238E27FC236}">
                  <a16:creationId xmlns:a16="http://schemas.microsoft.com/office/drawing/2014/main" id="{178439D5-98F9-4547-AA18-8F0D15FA503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402533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" name="Freeform 16">
              <a:extLst>
                <a:ext uri="{FF2B5EF4-FFF2-40B4-BE49-F238E27FC236}">
                  <a16:creationId xmlns:a16="http://schemas.microsoft.com/office/drawing/2014/main" id="{FF65ACCA-B29A-4B23-99DF-9E8988FE776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756439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5" name="Freeform 16">
              <a:extLst>
                <a:ext uri="{FF2B5EF4-FFF2-40B4-BE49-F238E27FC236}">
                  <a16:creationId xmlns:a16="http://schemas.microsoft.com/office/drawing/2014/main" id="{08202144-2699-405E-B70E-10ACB625045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110345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6" name="Freeform 16">
              <a:extLst>
                <a:ext uri="{FF2B5EF4-FFF2-40B4-BE49-F238E27FC236}">
                  <a16:creationId xmlns:a16="http://schemas.microsoft.com/office/drawing/2014/main" id="{8F59B94B-2422-4834-BD86-CFE3D8A53F9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464251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7" name="Freeform 16">
              <a:extLst>
                <a:ext uri="{FF2B5EF4-FFF2-40B4-BE49-F238E27FC236}">
                  <a16:creationId xmlns:a16="http://schemas.microsoft.com/office/drawing/2014/main" id="{C5893D12-2CAA-4072-80FB-D3E99710056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818157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8" name="Freeform 16">
              <a:extLst>
                <a:ext uri="{FF2B5EF4-FFF2-40B4-BE49-F238E27FC236}">
                  <a16:creationId xmlns:a16="http://schemas.microsoft.com/office/drawing/2014/main" id="{C5D33650-F7DF-4640-8624-E4A406586BE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172063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9" name="Freeform 16">
              <a:extLst>
                <a:ext uri="{FF2B5EF4-FFF2-40B4-BE49-F238E27FC236}">
                  <a16:creationId xmlns:a16="http://schemas.microsoft.com/office/drawing/2014/main" id="{D8E569D6-7F89-4731-A6B8-6AFEB4544E1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525969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0" name="Freeform 16">
              <a:extLst>
                <a:ext uri="{FF2B5EF4-FFF2-40B4-BE49-F238E27FC236}">
                  <a16:creationId xmlns:a16="http://schemas.microsoft.com/office/drawing/2014/main" id="{80CEE136-CAF7-4993-84B3-67A0917C53F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879862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1" name="Freeform 16">
              <a:extLst>
                <a:ext uri="{FF2B5EF4-FFF2-40B4-BE49-F238E27FC236}">
                  <a16:creationId xmlns:a16="http://schemas.microsoft.com/office/drawing/2014/main" id="{FFDB2B08-42EF-46F1-9397-9A855C1A24C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91211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2" name="Freeform 16">
              <a:extLst>
                <a:ext uri="{FF2B5EF4-FFF2-40B4-BE49-F238E27FC236}">
                  <a16:creationId xmlns:a16="http://schemas.microsoft.com/office/drawing/2014/main" id="{AB77A349-A09C-4B90-9A2C-EA856A8D86D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62695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3" name="Freeform 16">
              <a:extLst>
                <a:ext uri="{FF2B5EF4-FFF2-40B4-BE49-F238E27FC236}">
                  <a16:creationId xmlns:a16="http://schemas.microsoft.com/office/drawing/2014/main" id="{48608721-EE4A-426A-91C2-C463004F970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16601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" name="Freeform 16">
              <a:extLst>
                <a:ext uri="{FF2B5EF4-FFF2-40B4-BE49-F238E27FC236}">
                  <a16:creationId xmlns:a16="http://schemas.microsoft.com/office/drawing/2014/main" id="{B927CE31-5623-45C2-9E5E-6EF01453653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70507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" name="Freeform 16">
              <a:extLst>
                <a:ext uri="{FF2B5EF4-FFF2-40B4-BE49-F238E27FC236}">
                  <a16:creationId xmlns:a16="http://schemas.microsoft.com/office/drawing/2014/main" id="{664A9588-E7C2-4376-869E-12661D073AD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24413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6" name="Freeform 16">
              <a:extLst>
                <a:ext uri="{FF2B5EF4-FFF2-40B4-BE49-F238E27FC236}">
                  <a16:creationId xmlns:a16="http://schemas.microsoft.com/office/drawing/2014/main" id="{C07EBDA9-99B9-4FEA-8E61-CF7766C803D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78319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7" name="Freeform 16">
              <a:extLst>
                <a:ext uri="{FF2B5EF4-FFF2-40B4-BE49-F238E27FC236}">
                  <a16:creationId xmlns:a16="http://schemas.microsoft.com/office/drawing/2014/main" id="{E44A3FF9-F9CA-4868-B495-9C7AAE9DDF9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32225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8" name="Freeform 16">
              <a:extLst>
                <a:ext uri="{FF2B5EF4-FFF2-40B4-BE49-F238E27FC236}">
                  <a16:creationId xmlns:a16="http://schemas.microsoft.com/office/drawing/2014/main" id="{CCF5D671-0529-4209-8A7C-1149C280118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86131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9" name="Freeform 16">
              <a:extLst>
                <a:ext uri="{FF2B5EF4-FFF2-40B4-BE49-F238E27FC236}">
                  <a16:creationId xmlns:a16="http://schemas.microsoft.com/office/drawing/2014/main" id="{DCA290DC-6B1F-40EB-A9F0-F96F5851B39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40037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0" name="Freeform 16">
              <a:extLst>
                <a:ext uri="{FF2B5EF4-FFF2-40B4-BE49-F238E27FC236}">
                  <a16:creationId xmlns:a16="http://schemas.microsoft.com/office/drawing/2014/main" id="{36C813C9-8C14-4372-801A-DBB3E037EE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093943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1" name="Freeform 16">
              <a:extLst>
                <a:ext uri="{FF2B5EF4-FFF2-40B4-BE49-F238E27FC236}">
                  <a16:creationId xmlns:a16="http://schemas.microsoft.com/office/drawing/2014/main" id="{F253EC72-B338-4BBF-9042-C191E60067E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47849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2" name="Freeform 16">
              <a:extLst>
                <a:ext uri="{FF2B5EF4-FFF2-40B4-BE49-F238E27FC236}">
                  <a16:creationId xmlns:a16="http://schemas.microsoft.com/office/drawing/2014/main" id="{7B28B5DF-2DA6-4E8F-817A-C1902DCD455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801755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3" name="Freeform 16">
              <a:extLst>
                <a:ext uri="{FF2B5EF4-FFF2-40B4-BE49-F238E27FC236}">
                  <a16:creationId xmlns:a16="http://schemas.microsoft.com/office/drawing/2014/main" id="{09D7394F-F75D-4FED-8923-575F140FA2B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55661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4" name="Freeform 16">
              <a:extLst>
                <a:ext uri="{FF2B5EF4-FFF2-40B4-BE49-F238E27FC236}">
                  <a16:creationId xmlns:a16="http://schemas.microsoft.com/office/drawing/2014/main" id="{F172134A-6C32-4752-97D8-E661E6A2631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509567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5" name="Freeform 16">
              <a:extLst>
                <a:ext uri="{FF2B5EF4-FFF2-40B4-BE49-F238E27FC236}">
                  <a16:creationId xmlns:a16="http://schemas.microsoft.com/office/drawing/2014/main" id="{6CAB8EBC-D1A2-4B27-9297-ADFA1B5C1AF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863473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6" name="Freeform 16">
              <a:extLst>
                <a:ext uri="{FF2B5EF4-FFF2-40B4-BE49-F238E27FC236}">
                  <a16:creationId xmlns:a16="http://schemas.microsoft.com/office/drawing/2014/main" id="{6E5A44D5-4DED-4075-8C18-C4EE1E61AB3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217379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7" name="Freeform 16">
              <a:extLst>
                <a:ext uri="{FF2B5EF4-FFF2-40B4-BE49-F238E27FC236}">
                  <a16:creationId xmlns:a16="http://schemas.microsoft.com/office/drawing/2014/main" id="{47E67357-8F43-4716-AF36-C4D3FAD5776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571285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8" name="Freeform 16">
              <a:extLst>
                <a:ext uri="{FF2B5EF4-FFF2-40B4-BE49-F238E27FC236}">
                  <a16:creationId xmlns:a16="http://schemas.microsoft.com/office/drawing/2014/main" id="{CDB9D3D1-A9FF-4CC6-B6AD-51D73FCAE1D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25191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9" name="Freeform 16">
              <a:extLst>
                <a:ext uri="{FF2B5EF4-FFF2-40B4-BE49-F238E27FC236}">
                  <a16:creationId xmlns:a16="http://schemas.microsoft.com/office/drawing/2014/main" id="{B1C55A0F-DE6D-4BE9-B90E-68577017107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279097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0" name="Freeform 16">
              <a:extLst>
                <a:ext uri="{FF2B5EF4-FFF2-40B4-BE49-F238E27FC236}">
                  <a16:creationId xmlns:a16="http://schemas.microsoft.com/office/drawing/2014/main" id="{6627EE65-8BCE-41D8-BE30-34A95B94247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633003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1" name="Freeform 16">
              <a:extLst>
                <a:ext uri="{FF2B5EF4-FFF2-40B4-BE49-F238E27FC236}">
                  <a16:creationId xmlns:a16="http://schemas.microsoft.com/office/drawing/2014/main" id="{FA999AE1-300A-4580-A684-3752E1FB0EF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986909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2" name="Freeform 16">
              <a:extLst>
                <a:ext uri="{FF2B5EF4-FFF2-40B4-BE49-F238E27FC236}">
                  <a16:creationId xmlns:a16="http://schemas.microsoft.com/office/drawing/2014/main" id="{9BB492A4-E274-4551-A97A-AD8A2538EB6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340815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3" name="Freeform 16">
              <a:extLst>
                <a:ext uri="{FF2B5EF4-FFF2-40B4-BE49-F238E27FC236}">
                  <a16:creationId xmlns:a16="http://schemas.microsoft.com/office/drawing/2014/main" id="{CBF53111-DF01-47C3-8596-B57862E0C31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94721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4" name="Freeform 16">
              <a:extLst>
                <a:ext uri="{FF2B5EF4-FFF2-40B4-BE49-F238E27FC236}">
                  <a16:creationId xmlns:a16="http://schemas.microsoft.com/office/drawing/2014/main" id="{C53F7DDB-439E-47C6-90BD-B22EA9B7CDF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048627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" name="Freeform 16">
              <a:extLst>
                <a:ext uri="{FF2B5EF4-FFF2-40B4-BE49-F238E27FC236}">
                  <a16:creationId xmlns:a16="http://schemas.microsoft.com/office/drawing/2014/main" id="{81E7F6E6-2542-47E1-AE43-9B182D37582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402533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6" name="Freeform 16">
              <a:extLst>
                <a:ext uri="{FF2B5EF4-FFF2-40B4-BE49-F238E27FC236}">
                  <a16:creationId xmlns:a16="http://schemas.microsoft.com/office/drawing/2014/main" id="{E777532A-71A5-494B-820C-48C05EC74CA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756439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7" name="Freeform 16">
              <a:extLst>
                <a:ext uri="{FF2B5EF4-FFF2-40B4-BE49-F238E27FC236}">
                  <a16:creationId xmlns:a16="http://schemas.microsoft.com/office/drawing/2014/main" id="{70329985-9DF6-417E-8BE0-92923294554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110345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8" name="Freeform 16">
              <a:extLst>
                <a:ext uri="{FF2B5EF4-FFF2-40B4-BE49-F238E27FC236}">
                  <a16:creationId xmlns:a16="http://schemas.microsoft.com/office/drawing/2014/main" id="{00252936-908A-4F1A-B1D6-E291EDBA6E0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464251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9" name="Freeform 16">
              <a:extLst>
                <a:ext uri="{FF2B5EF4-FFF2-40B4-BE49-F238E27FC236}">
                  <a16:creationId xmlns:a16="http://schemas.microsoft.com/office/drawing/2014/main" id="{1614E059-CFCA-409A-8521-5A7B0CD0E42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818157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0" name="Freeform 16">
              <a:extLst>
                <a:ext uri="{FF2B5EF4-FFF2-40B4-BE49-F238E27FC236}">
                  <a16:creationId xmlns:a16="http://schemas.microsoft.com/office/drawing/2014/main" id="{D67A4711-AC1A-4F94-B614-DDA70F4AB3E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172063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1" name="Freeform 16">
              <a:extLst>
                <a:ext uri="{FF2B5EF4-FFF2-40B4-BE49-F238E27FC236}">
                  <a16:creationId xmlns:a16="http://schemas.microsoft.com/office/drawing/2014/main" id="{7AC93D6D-B965-4CFB-82B3-C2F8189DD77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525969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2" name="Freeform 16">
              <a:extLst>
                <a:ext uri="{FF2B5EF4-FFF2-40B4-BE49-F238E27FC236}">
                  <a16:creationId xmlns:a16="http://schemas.microsoft.com/office/drawing/2014/main" id="{00CA144B-A572-487C-B67D-E0784F6971C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879862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3" name="Freeform 16">
              <a:extLst>
                <a:ext uri="{FF2B5EF4-FFF2-40B4-BE49-F238E27FC236}">
                  <a16:creationId xmlns:a16="http://schemas.microsoft.com/office/drawing/2014/main" id="{E1487B58-3826-42D4-A325-3E4E04785B1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91211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4" name="Freeform 16">
              <a:extLst>
                <a:ext uri="{FF2B5EF4-FFF2-40B4-BE49-F238E27FC236}">
                  <a16:creationId xmlns:a16="http://schemas.microsoft.com/office/drawing/2014/main" id="{3C65D50D-4B63-4F19-93C9-926E0DA6253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62695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5" name="Freeform 16">
              <a:extLst>
                <a:ext uri="{FF2B5EF4-FFF2-40B4-BE49-F238E27FC236}">
                  <a16:creationId xmlns:a16="http://schemas.microsoft.com/office/drawing/2014/main" id="{91A9FD33-BBFB-4EB4-B633-06A023CB608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16601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6" name="Freeform 16">
              <a:extLst>
                <a:ext uri="{FF2B5EF4-FFF2-40B4-BE49-F238E27FC236}">
                  <a16:creationId xmlns:a16="http://schemas.microsoft.com/office/drawing/2014/main" id="{8A25449F-C96E-43A9-BE7E-8415CB8CA95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70507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7" name="Freeform 16">
              <a:extLst>
                <a:ext uri="{FF2B5EF4-FFF2-40B4-BE49-F238E27FC236}">
                  <a16:creationId xmlns:a16="http://schemas.microsoft.com/office/drawing/2014/main" id="{E852D294-5AE3-4C12-AE2F-1361C06DF29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24413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8" name="Freeform 16">
              <a:extLst>
                <a:ext uri="{FF2B5EF4-FFF2-40B4-BE49-F238E27FC236}">
                  <a16:creationId xmlns:a16="http://schemas.microsoft.com/office/drawing/2014/main" id="{D75B22CF-07E7-4A6F-B17D-758BBE55384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78319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9" name="Freeform 16">
              <a:extLst>
                <a:ext uri="{FF2B5EF4-FFF2-40B4-BE49-F238E27FC236}">
                  <a16:creationId xmlns:a16="http://schemas.microsoft.com/office/drawing/2014/main" id="{45BB4DE2-44BF-43BF-9C16-259FA345031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32225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0" name="Freeform 16">
              <a:extLst>
                <a:ext uri="{FF2B5EF4-FFF2-40B4-BE49-F238E27FC236}">
                  <a16:creationId xmlns:a16="http://schemas.microsoft.com/office/drawing/2014/main" id="{9082519B-328F-4D85-9648-AA99F35AF42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86131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1" name="Freeform 16">
              <a:extLst>
                <a:ext uri="{FF2B5EF4-FFF2-40B4-BE49-F238E27FC236}">
                  <a16:creationId xmlns:a16="http://schemas.microsoft.com/office/drawing/2014/main" id="{D9C1B58C-398E-452F-88B1-1E2D056BC39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40037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2" name="Freeform 16">
              <a:extLst>
                <a:ext uri="{FF2B5EF4-FFF2-40B4-BE49-F238E27FC236}">
                  <a16:creationId xmlns:a16="http://schemas.microsoft.com/office/drawing/2014/main" id="{1215C438-62B6-48E8-93BD-2400CE7DCB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093943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3" name="Freeform 16">
              <a:extLst>
                <a:ext uri="{FF2B5EF4-FFF2-40B4-BE49-F238E27FC236}">
                  <a16:creationId xmlns:a16="http://schemas.microsoft.com/office/drawing/2014/main" id="{74287A1C-61DC-4764-AD91-0D8AE5D32FD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47849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4" name="Freeform 16">
              <a:extLst>
                <a:ext uri="{FF2B5EF4-FFF2-40B4-BE49-F238E27FC236}">
                  <a16:creationId xmlns:a16="http://schemas.microsoft.com/office/drawing/2014/main" id="{935F5F69-3B06-47EE-8A58-9EFC1B83EC6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801755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5" name="Freeform 16">
              <a:extLst>
                <a:ext uri="{FF2B5EF4-FFF2-40B4-BE49-F238E27FC236}">
                  <a16:creationId xmlns:a16="http://schemas.microsoft.com/office/drawing/2014/main" id="{1101FFF9-CF37-4721-8186-544775DE501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55661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6" name="Freeform 16">
              <a:extLst>
                <a:ext uri="{FF2B5EF4-FFF2-40B4-BE49-F238E27FC236}">
                  <a16:creationId xmlns:a16="http://schemas.microsoft.com/office/drawing/2014/main" id="{DA07B02B-AB92-4E6D-BE68-38C0C55A704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509567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7" name="Freeform 16">
              <a:extLst>
                <a:ext uri="{FF2B5EF4-FFF2-40B4-BE49-F238E27FC236}">
                  <a16:creationId xmlns:a16="http://schemas.microsoft.com/office/drawing/2014/main" id="{5C7F6697-9CF8-4C52-8134-856F37E69B5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863473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8" name="Freeform 16">
              <a:extLst>
                <a:ext uri="{FF2B5EF4-FFF2-40B4-BE49-F238E27FC236}">
                  <a16:creationId xmlns:a16="http://schemas.microsoft.com/office/drawing/2014/main" id="{71AE8640-CA8D-45ED-B293-E41C04107BB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217379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9" name="Freeform 16">
              <a:extLst>
                <a:ext uri="{FF2B5EF4-FFF2-40B4-BE49-F238E27FC236}">
                  <a16:creationId xmlns:a16="http://schemas.microsoft.com/office/drawing/2014/main" id="{63C196AF-4D4C-4362-BDBF-EC89D3AF7E1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571285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0" name="Freeform 16">
              <a:extLst>
                <a:ext uri="{FF2B5EF4-FFF2-40B4-BE49-F238E27FC236}">
                  <a16:creationId xmlns:a16="http://schemas.microsoft.com/office/drawing/2014/main" id="{ACA5D87D-1923-4B8B-9B95-C833F20B3FC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25191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1" name="Freeform 16">
              <a:extLst>
                <a:ext uri="{FF2B5EF4-FFF2-40B4-BE49-F238E27FC236}">
                  <a16:creationId xmlns:a16="http://schemas.microsoft.com/office/drawing/2014/main" id="{5168EF6E-C030-46F7-940B-B2259B19D5D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279097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2" name="Freeform 16">
              <a:extLst>
                <a:ext uri="{FF2B5EF4-FFF2-40B4-BE49-F238E27FC236}">
                  <a16:creationId xmlns:a16="http://schemas.microsoft.com/office/drawing/2014/main" id="{A141EFDE-9FF6-4BED-B3E7-F887DDD960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633003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3" name="Freeform 16">
              <a:extLst>
                <a:ext uri="{FF2B5EF4-FFF2-40B4-BE49-F238E27FC236}">
                  <a16:creationId xmlns:a16="http://schemas.microsoft.com/office/drawing/2014/main" id="{F1BD7350-6598-41F6-9255-7CC3E313887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986909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4" name="Freeform 16">
              <a:extLst>
                <a:ext uri="{FF2B5EF4-FFF2-40B4-BE49-F238E27FC236}">
                  <a16:creationId xmlns:a16="http://schemas.microsoft.com/office/drawing/2014/main" id="{22AC9D57-87D8-4EB4-9431-D6A909D9B34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340815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5" name="Freeform 16">
              <a:extLst>
                <a:ext uri="{FF2B5EF4-FFF2-40B4-BE49-F238E27FC236}">
                  <a16:creationId xmlns:a16="http://schemas.microsoft.com/office/drawing/2014/main" id="{5E5F28C9-581C-4582-AFD5-64DAF5C058C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94721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6" name="Freeform 16">
              <a:extLst>
                <a:ext uri="{FF2B5EF4-FFF2-40B4-BE49-F238E27FC236}">
                  <a16:creationId xmlns:a16="http://schemas.microsoft.com/office/drawing/2014/main" id="{A3946BBE-EEEB-45AB-8953-28E740687DE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048627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7" name="Freeform 16">
              <a:extLst>
                <a:ext uri="{FF2B5EF4-FFF2-40B4-BE49-F238E27FC236}">
                  <a16:creationId xmlns:a16="http://schemas.microsoft.com/office/drawing/2014/main" id="{6CBC4E02-AAC1-4F30-A6A1-640557D976C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402533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8" name="Freeform 16">
              <a:extLst>
                <a:ext uri="{FF2B5EF4-FFF2-40B4-BE49-F238E27FC236}">
                  <a16:creationId xmlns:a16="http://schemas.microsoft.com/office/drawing/2014/main" id="{B048D2CD-AC09-4285-A6D5-6EA03B39036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756439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9" name="Freeform 16">
              <a:extLst>
                <a:ext uri="{FF2B5EF4-FFF2-40B4-BE49-F238E27FC236}">
                  <a16:creationId xmlns:a16="http://schemas.microsoft.com/office/drawing/2014/main" id="{15EF59CC-EAE4-472E-9711-C258CA6562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110345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0" name="Freeform 16">
              <a:extLst>
                <a:ext uri="{FF2B5EF4-FFF2-40B4-BE49-F238E27FC236}">
                  <a16:creationId xmlns:a16="http://schemas.microsoft.com/office/drawing/2014/main" id="{0C37583E-F9BD-44A9-BE2D-5885FBF11A0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464251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1" name="Freeform 16">
              <a:extLst>
                <a:ext uri="{FF2B5EF4-FFF2-40B4-BE49-F238E27FC236}">
                  <a16:creationId xmlns:a16="http://schemas.microsoft.com/office/drawing/2014/main" id="{C8F816AA-7759-4D40-8B9F-93CE389699B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818157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2" name="Freeform 16">
              <a:extLst>
                <a:ext uri="{FF2B5EF4-FFF2-40B4-BE49-F238E27FC236}">
                  <a16:creationId xmlns:a16="http://schemas.microsoft.com/office/drawing/2014/main" id="{B65B9489-7839-490A-B77D-E0E3DFA52E4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172063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3" name="Freeform 16">
              <a:extLst>
                <a:ext uri="{FF2B5EF4-FFF2-40B4-BE49-F238E27FC236}">
                  <a16:creationId xmlns:a16="http://schemas.microsoft.com/office/drawing/2014/main" id="{BECB7B9E-23EE-46B4-90EA-B68B9533FE1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525969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4" name="Freeform 16">
              <a:extLst>
                <a:ext uri="{FF2B5EF4-FFF2-40B4-BE49-F238E27FC236}">
                  <a16:creationId xmlns:a16="http://schemas.microsoft.com/office/drawing/2014/main" id="{37F81689-425B-4586-BA28-A52EA6461BD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879862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5" name="Freeform 16">
              <a:extLst>
                <a:ext uri="{FF2B5EF4-FFF2-40B4-BE49-F238E27FC236}">
                  <a16:creationId xmlns:a16="http://schemas.microsoft.com/office/drawing/2014/main" id="{F4E46C55-E55C-4DB9-84CB-12BA4E8360B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91211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6" name="AutoShape 3">
              <a:extLst>
                <a:ext uri="{FF2B5EF4-FFF2-40B4-BE49-F238E27FC236}">
                  <a16:creationId xmlns:a16="http://schemas.microsoft.com/office/drawing/2014/main" id="{9F7F7C91-FA75-4191-AB66-8DE3A6C2C917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9912350" y="127000"/>
              <a:ext cx="400050" cy="42783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267" name="Group 266">
              <a:extLst>
                <a:ext uri="{FF2B5EF4-FFF2-40B4-BE49-F238E27FC236}">
                  <a16:creationId xmlns:a16="http://schemas.microsoft.com/office/drawing/2014/main" id="{B79D6001-5C23-4D4D-89FC-00A862D67E58}"/>
                </a:ext>
              </a:extLst>
            </p:cNvPr>
            <p:cNvGrpSpPr/>
            <p:nvPr userDrawn="1"/>
          </p:nvGrpSpPr>
          <p:grpSpPr>
            <a:xfrm>
              <a:off x="-664463" y="1060450"/>
              <a:ext cx="2884436" cy="4051302"/>
              <a:chOff x="-831850" y="581026"/>
              <a:chExt cx="3567113" cy="5010150"/>
            </a:xfrm>
          </p:grpSpPr>
          <p:sp>
            <p:nvSpPr>
              <p:cNvPr id="272" name="Freeform 10">
                <a:extLst>
                  <a:ext uri="{FF2B5EF4-FFF2-40B4-BE49-F238E27FC236}">
                    <a16:creationId xmlns:a16="http://schemas.microsoft.com/office/drawing/2014/main" id="{93E9F37A-6F37-4C9E-8DC1-2BE2587463E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-831850" y="2471738"/>
                <a:ext cx="3567113" cy="3119438"/>
              </a:xfrm>
              <a:custGeom>
                <a:avLst/>
                <a:gdLst>
                  <a:gd name="T0" fmla="*/ 434 w 464"/>
                  <a:gd name="T1" fmla="*/ 406 h 406"/>
                  <a:gd name="T2" fmla="*/ 30 w 464"/>
                  <a:gd name="T3" fmla="*/ 406 h 406"/>
                  <a:gd name="T4" fmla="*/ 0 w 464"/>
                  <a:gd name="T5" fmla="*/ 376 h 406"/>
                  <a:gd name="T6" fmla="*/ 0 w 464"/>
                  <a:gd name="T7" fmla="*/ 30 h 406"/>
                  <a:gd name="T8" fmla="*/ 30 w 464"/>
                  <a:gd name="T9" fmla="*/ 0 h 406"/>
                  <a:gd name="T10" fmla="*/ 434 w 464"/>
                  <a:gd name="T11" fmla="*/ 0 h 406"/>
                  <a:gd name="T12" fmla="*/ 464 w 464"/>
                  <a:gd name="T13" fmla="*/ 30 h 406"/>
                  <a:gd name="T14" fmla="*/ 464 w 464"/>
                  <a:gd name="T15" fmla="*/ 376 h 406"/>
                  <a:gd name="T16" fmla="*/ 434 w 464"/>
                  <a:gd name="T17" fmla="*/ 406 h 4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64" h="406">
                    <a:moveTo>
                      <a:pt x="434" y="406"/>
                    </a:moveTo>
                    <a:cubicBezTo>
                      <a:pt x="30" y="406"/>
                      <a:pt x="30" y="406"/>
                      <a:pt x="30" y="406"/>
                    </a:cubicBezTo>
                    <a:cubicBezTo>
                      <a:pt x="13" y="406"/>
                      <a:pt x="0" y="393"/>
                      <a:pt x="0" y="376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14"/>
                      <a:pt x="13" y="0"/>
                      <a:pt x="30" y="0"/>
                    </a:cubicBezTo>
                    <a:cubicBezTo>
                      <a:pt x="434" y="0"/>
                      <a:pt x="434" y="0"/>
                      <a:pt x="434" y="0"/>
                    </a:cubicBezTo>
                    <a:cubicBezTo>
                      <a:pt x="450" y="0"/>
                      <a:pt x="464" y="14"/>
                      <a:pt x="464" y="30"/>
                    </a:cubicBezTo>
                    <a:cubicBezTo>
                      <a:pt x="464" y="376"/>
                      <a:pt x="464" y="376"/>
                      <a:pt x="464" y="376"/>
                    </a:cubicBezTo>
                    <a:cubicBezTo>
                      <a:pt x="464" y="393"/>
                      <a:pt x="450" y="406"/>
                      <a:pt x="434" y="406"/>
                    </a:cubicBezTo>
                    <a:close/>
                  </a:path>
                </a:pathLst>
              </a:custGeom>
              <a:noFill/>
              <a:ln w="184150" cap="flat">
                <a:solidFill>
                  <a:srgbClr val="C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3" name="Freeform 11">
                <a:extLst>
                  <a:ext uri="{FF2B5EF4-FFF2-40B4-BE49-F238E27FC236}">
                    <a16:creationId xmlns:a16="http://schemas.microsoft.com/office/drawing/2014/main" id="{9622CA32-E887-4015-BE52-CE59C58A50B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90538" y="3262313"/>
                <a:ext cx="914400" cy="1590675"/>
              </a:xfrm>
              <a:custGeom>
                <a:avLst/>
                <a:gdLst>
                  <a:gd name="T0" fmla="*/ 119 w 119"/>
                  <a:gd name="T1" fmla="*/ 60 h 207"/>
                  <a:gd name="T2" fmla="*/ 60 w 119"/>
                  <a:gd name="T3" fmla="*/ 0 h 207"/>
                  <a:gd name="T4" fmla="*/ 0 w 119"/>
                  <a:gd name="T5" fmla="*/ 60 h 207"/>
                  <a:gd name="T6" fmla="*/ 30 w 119"/>
                  <a:gd name="T7" fmla="*/ 112 h 207"/>
                  <a:gd name="T8" fmla="*/ 11 w 119"/>
                  <a:gd name="T9" fmla="*/ 207 h 207"/>
                  <a:gd name="T10" fmla="*/ 108 w 119"/>
                  <a:gd name="T11" fmla="*/ 207 h 207"/>
                  <a:gd name="T12" fmla="*/ 89 w 119"/>
                  <a:gd name="T13" fmla="*/ 112 h 207"/>
                  <a:gd name="T14" fmla="*/ 119 w 119"/>
                  <a:gd name="T15" fmla="*/ 60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9" h="207">
                    <a:moveTo>
                      <a:pt x="119" y="60"/>
                    </a:moveTo>
                    <a:cubicBezTo>
                      <a:pt x="119" y="27"/>
                      <a:pt x="93" y="0"/>
                      <a:pt x="60" y="0"/>
                    </a:cubicBezTo>
                    <a:cubicBezTo>
                      <a:pt x="27" y="0"/>
                      <a:pt x="0" y="27"/>
                      <a:pt x="0" y="60"/>
                    </a:cubicBezTo>
                    <a:cubicBezTo>
                      <a:pt x="0" y="82"/>
                      <a:pt x="12" y="102"/>
                      <a:pt x="30" y="112"/>
                    </a:cubicBezTo>
                    <a:cubicBezTo>
                      <a:pt x="11" y="207"/>
                      <a:pt x="11" y="207"/>
                      <a:pt x="11" y="207"/>
                    </a:cubicBezTo>
                    <a:cubicBezTo>
                      <a:pt x="108" y="207"/>
                      <a:pt x="108" y="207"/>
                      <a:pt x="108" y="207"/>
                    </a:cubicBezTo>
                    <a:cubicBezTo>
                      <a:pt x="89" y="112"/>
                      <a:pt x="89" y="112"/>
                      <a:pt x="89" y="112"/>
                    </a:cubicBezTo>
                    <a:cubicBezTo>
                      <a:pt x="107" y="102"/>
                      <a:pt x="119" y="82"/>
                      <a:pt x="119" y="60"/>
                    </a:cubicBezTo>
                    <a:close/>
                  </a:path>
                </a:pathLst>
              </a:custGeom>
              <a:solidFill>
                <a:srgbClr val="920000"/>
              </a:solidFill>
              <a:ln w="184150" cap="flat">
                <a:solidFill>
                  <a:srgbClr val="C00000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4" name="Freeform 12">
                <a:extLst>
                  <a:ext uri="{FF2B5EF4-FFF2-40B4-BE49-F238E27FC236}">
                    <a16:creationId xmlns:a16="http://schemas.microsoft.com/office/drawing/2014/main" id="{15857072-129D-4B83-AEDA-E98AD3A5AEF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-239713" y="581026"/>
                <a:ext cx="2382838" cy="1958975"/>
              </a:xfrm>
              <a:custGeom>
                <a:avLst/>
                <a:gdLst>
                  <a:gd name="T0" fmla="*/ 0 w 310"/>
                  <a:gd name="T1" fmla="*/ 253 h 255"/>
                  <a:gd name="T2" fmla="*/ 0 w 310"/>
                  <a:gd name="T3" fmla="*/ 155 h 255"/>
                  <a:gd name="T4" fmla="*/ 155 w 310"/>
                  <a:gd name="T5" fmla="*/ 0 h 255"/>
                  <a:gd name="T6" fmla="*/ 310 w 310"/>
                  <a:gd name="T7" fmla="*/ 155 h 255"/>
                  <a:gd name="T8" fmla="*/ 310 w 310"/>
                  <a:gd name="T9" fmla="*/ 255 h 2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0" h="255">
                    <a:moveTo>
                      <a:pt x="0" y="253"/>
                    </a:moveTo>
                    <a:cubicBezTo>
                      <a:pt x="0" y="155"/>
                      <a:pt x="0" y="155"/>
                      <a:pt x="0" y="155"/>
                    </a:cubicBezTo>
                    <a:cubicBezTo>
                      <a:pt x="0" y="69"/>
                      <a:pt x="69" y="0"/>
                      <a:pt x="155" y="0"/>
                    </a:cubicBezTo>
                    <a:cubicBezTo>
                      <a:pt x="240" y="0"/>
                      <a:pt x="310" y="69"/>
                      <a:pt x="310" y="155"/>
                    </a:cubicBezTo>
                    <a:cubicBezTo>
                      <a:pt x="310" y="255"/>
                      <a:pt x="310" y="255"/>
                      <a:pt x="310" y="255"/>
                    </a:cubicBezTo>
                  </a:path>
                </a:pathLst>
              </a:custGeom>
              <a:noFill/>
              <a:ln w="184150" cap="flat">
                <a:solidFill>
                  <a:srgbClr val="C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68" name="Rectangle 267">
              <a:extLst>
                <a:ext uri="{FF2B5EF4-FFF2-40B4-BE49-F238E27FC236}">
                  <a16:creationId xmlns:a16="http://schemas.microsoft.com/office/drawing/2014/main" id="{395FD607-A9EB-4369-8C8B-71A1A9564207}"/>
                </a:ext>
              </a:extLst>
            </p:cNvPr>
            <p:cNvSpPr/>
            <p:nvPr userDrawn="1"/>
          </p:nvSpPr>
          <p:spPr>
            <a:xfrm>
              <a:off x="-1327308" y="-152400"/>
              <a:ext cx="1325690" cy="65278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9" name="Rectangle 268">
              <a:extLst>
                <a:ext uri="{FF2B5EF4-FFF2-40B4-BE49-F238E27FC236}">
                  <a16:creationId xmlns:a16="http://schemas.microsoft.com/office/drawing/2014/main" id="{5CCAC69A-2B74-4981-825D-C3244AD95072}"/>
                </a:ext>
              </a:extLst>
            </p:cNvPr>
            <p:cNvSpPr/>
            <p:nvPr userDrawn="1"/>
          </p:nvSpPr>
          <p:spPr>
            <a:xfrm>
              <a:off x="10973671" y="-152400"/>
              <a:ext cx="1325690" cy="65278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0" name="Rectangle 269">
              <a:extLst>
                <a:ext uri="{FF2B5EF4-FFF2-40B4-BE49-F238E27FC236}">
                  <a16:creationId xmlns:a16="http://schemas.microsoft.com/office/drawing/2014/main" id="{660DB5A1-D3C7-4B82-A883-81AAAD318502}"/>
                </a:ext>
              </a:extLst>
            </p:cNvPr>
            <p:cNvSpPr/>
            <p:nvPr userDrawn="1"/>
          </p:nvSpPr>
          <p:spPr>
            <a:xfrm rot="16200000">
              <a:off x="5129275" y="-5934192"/>
              <a:ext cx="405411" cy="1146406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1" name="Rectangle 270">
              <a:extLst>
                <a:ext uri="{FF2B5EF4-FFF2-40B4-BE49-F238E27FC236}">
                  <a16:creationId xmlns:a16="http://schemas.microsoft.com/office/drawing/2014/main" id="{02F05F0F-A34E-4FE9-AFF6-B23AF6C59A1F}"/>
                </a:ext>
              </a:extLst>
            </p:cNvPr>
            <p:cNvSpPr/>
            <p:nvPr userDrawn="1"/>
          </p:nvSpPr>
          <p:spPr>
            <a:xfrm rot="16200000">
              <a:off x="5129270" y="643723"/>
              <a:ext cx="405411" cy="1146406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62072" y="3767328"/>
            <a:ext cx="7461504" cy="590931"/>
          </a:xfrm>
        </p:spPr>
        <p:txBody>
          <a:bodyPr/>
          <a:lstStyle>
            <a:lvl1pPr algn="l"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862072" y="4361688"/>
            <a:ext cx="7461504" cy="525463"/>
          </a:xfrm>
        </p:spPr>
        <p:txBody>
          <a:bodyPr/>
          <a:lstStyle>
            <a:lvl1pPr marL="0" indent="0" algn="l">
              <a:buFontTx/>
              <a:buNone/>
              <a:defRPr sz="2400" b="0">
                <a:solidFill>
                  <a:schemeClr val="tx1"/>
                </a:solidFill>
                <a:latin typeface="Trebuchet MS" panose="020B0603020202020204" pitchFamily="34" charset="0"/>
              </a:defRPr>
            </a:lvl1pPr>
            <a:lvl2pPr marL="571500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90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62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91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4673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A7112A4-5D5B-4EFA-A84C-A0A181665097}"/>
              </a:ext>
            </a:extLst>
          </p:cNvPr>
          <p:cNvSpPr/>
          <p:nvPr userDrawn="1"/>
        </p:nvSpPr>
        <p:spPr>
          <a:xfrm>
            <a:off x="9859926" y="5721963"/>
            <a:ext cx="1006548" cy="3173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358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882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DEMO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5169473"/>
            <a:ext cx="9976104" cy="535531"/>
          </a:xfrm>
        </p:spPr>
        <p:txBody>
          <a:bodyPr anchor="ctr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80743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n object&#10;&#10;Description automatically generated">
            <a:extLst>
              <a:ext uri="{FF2B5EF4-FFF2-40B4-BE49-F238E27FC236}">
                <a16:creationId xmlns:a16="http://schemas.microsoft.com/office/drawing/2014/main" id="{DB5BC97F-BE1C-4CC1-A0F8-EF37ABD2FDB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1972" t="57574" r="35602"/>
          <a:stretch/>
        </p:blipFill>
        <p:spPr>
          <a:xfrm>
            <a:off x="0" y="0"/>
            <a:ext cx="10972800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919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lose up of a spider&#10;&#10;Description automatically generated">
            <a:extLst>
              <a:ext uri="{FF2B5EF4-FFF2-40B4-BE49-F238E27FC236}">
                <a16:creationId xmlns:a16="http://schemas.microsoft.com/office/drawing/2014/main" id="{312387AB-4080-4B69-BFCF-F134EF12C7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0305" t="3895" r="12403" b="26543"/>
          <a:stretch/>
        </p:blipFill>
        <p:spPr>
          <a:xfrm>
            <a:off x="0" y="0"/>
            <a:ext cx="10972800" cy="6172200"/>
          </a:xfrm>
          <a:prstGeom prst="rect">
            <a:avLst/>
          </a:prstGeom>
        </p:spPr>
      </p:pic>
      <p:pic>
        <p:nvPicPr>
          <p:cNvPr id="10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B8805453-93BD-4B24-A658-29DCC011299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913889" y="4436465"/>
            <a:ext cx="1601595" cy="1298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07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521208"/>
            <a:ext cx="9976104" cy="590931"/>
          </a:xfrm>
        </p:spPr>
        <p:txBody>
          <a:bodyPr/>
          <a:lstStyle>
            <a:lvl1pPr algn="ctr"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6750" y="2103035"/>
            <a:ext cx="9948672" cy="3718925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1400">
                <a:solidFill>
                  <a:schemeClr val="accent4"/>
                </a:solidFill>
              </a:defRPr>
            </a:lvl1pPr>
            <a:lvl2pPr marL="571500" indent="0">
              <a:buClr>
                <a:schemeClr val="bg2"/>
              </a:buClr>
              <a:buSzPct val="100000"/>
              <a:buFontTx/>
              <a:buNone/>
              <a:defRPr sz="1200">
                <a:solidFill>
                  <a:schemeClr val="accent4"/>
                </a:solidFill>
              </a:defRPr>
            </a:lvl2pPr>
            <a:lvl3pPr marL="1089025" indent="0">
              <a:buClr>
                <a:schemeClr val="bg2"/>
              </a:buClr>
              <a:buSzPct val="100000"/>
              <a:buFontTx/>
              <a:buNone/>
              <a:defRPr sz="1100">
                <a:solidFill>
                  <a:schemeClr val="accent4"/>
                </a:solidFill>
              </a:defRPr>
            </a:lvl3pPr>
            <a:lvl4pPr marL="1774825" indent="-228600"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4pPr>
            <a:lvl5pPr marL="2117725" indent="-228600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98348" y="1088136"/>
            <a:ext cx="9976104" cy="525463"/>
          </a:xfrm>
        </p:spPr>
        <p:txBody>
          <a:bodyPr/>
          <a:lstStyle>
            <a:lvl1pPr marL="0" indent="0" algn="ctr">
              <a:buFontTx/>
              <a:buNone/>
              <a:defRPr sz="18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571500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90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62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91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93701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_ICON_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521208"/>
            <a:ext cx="9976104" cy="590931"/>
          </a:xfrm>
        </p:spPr>
        <p:txBody>
          <a:bodyPr/>
          <a:lstStyle>
            <a:lvl1pPr algn="ctr"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6750" y="2103035"/>
            <a:ext cx="9948672" cy="3718925"/>
          </a:xfrm>
        </p:spPr>
        <p:txBody>
          <a:bodyPr/>
          <a:lstStyle>
            <a:lvl1pPr marL="230188" indent="-230188">
              <a:buClr>
                <a:schemeClr val="bg2"/>
              </a:buClr>
              <a:buSzPct val="75000"/>
              <a:buFontTx/>
              <a:buBlip>
                <a:blip r:embed="rId2"/>
              </a:buBlip>
              <a:defRPr sz="1400">
                <a:solidFill>
                  <a:schemeClr val="accent4"/>
                </a:solidFill>
              </a:defRPr>
            </a:lvl1pPr>
            <a:lvl2pPr marL="800100" indent="-228600">
              <a:buClr>
                <a:schemeClr val="bg2"/>
              </a:buClr>
              <a:buSzPct val="75000"/>
              <a:buFontTx/>
              <a:buBlip>
                <a:blip r:embed="rId2"/>
              </a:buBlip>
              <a:defRPr sz="1200">
                <a:solidFill>
                  <a:schemeClr val="accent4"/>
                </a:solidFill>
              </a:defRPr>
            </a:lvl2pPr>
            <a:lvl3pPr marL="1258888" indent="-169863">
              <a:buClr>
                <a:schemeClr val="bg2"/>
              </a:buClr>
              <a:buSzPct val="75000"/>
              <a:buFontTx/>
              <a:buBlip>
                <a:blip r:embed="rId2"/>
              </a:buBlip>
              <a:defRPr sz="1100">
                <a:solidFill>
                  <a:schemeClr val="accent4"/>
                </a:solidFill>
              </a:defRPr>
            </a:lvl3pPr>
            <a:lvl4pPr marL="1774825" indent="-228600">
              <a:buClr>
                <a:schemeClr val="bg2"/>
              </a:buClr>
              <a:buSzPct val="75000"/>
              <a:buFontTx/>
              <a:buBlip>
                <a:blip r:embed="rId2"/>
              </a:buBlip>
              <a:defRPr sz="1000">
                <a:solidFill>
                  <a:schemeClr val="accent4"/>
                </a:solidFill>
                <a:latin typeface="Trebuchet MS" panose="020B0603020202020204" pitchFamily="34" charset="0"/>
              </a:defRPr>
            </a:lvl4pPr>
            <a:lvl5pPr marL="2117725" indent="-228600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98348" y="1088136"/>
            <a:ext cx="9976104" cy="525463"/>
          </a:xfrm>
        </p:spPr>
        <p:txBody>
          <a:bodyPr/>
          <a:lstStyle>
            <a:lvl1pPr marL="0" indent="0" algn="ctr">
              <a:buFontTx/>
              <a:buNone/>
              <a:defRPr sz="18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571500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90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62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91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20568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521208"/>
            <a:ext cx="9976104" cy="590931"/>
          </a:xfrm>
        </p:spPr>
        <p:txBody>
          <a:bodyPr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6750" y="2103035"/>
            <a:ext cx="9948672" cy="3718925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1400">
                <a:solidFill>
                  <a:schemeClr val="accent4"/>
                </a:solidFill>
              </a:defRPr>
            </a:lvl1pPr>
            <a:lvl2pPr marL="571500" indent="0">
              <a:buClr>
                <a:schemeClr val="bg2"/>
              </a:buClr>
              <a:buSzPct val="100000"/>
              <a:buFontTx/>
              <a:buNone/>
              <a:defRPr sz="1200">
                <a:solidFill>
                  <a:schemeClr val="accent4"/>
                </a:solidFill>
              </a:defRPr>
            </a:lvl2pPr>
            <a:lvl3pPr marL="1089025" indent="0">
              <a:buClr>
                <a:schemeClr val="bg2"/>
              </a:buClr>
              <a:buSzPct val="100000"/>
              <a:buFontTx/>
              <a:buNone/>
              <a:defRPr sz="1100">
                <a:solidFill>
                  <a:schemeClr val="accent4"/>
                </a:solidFill>
              </a:defRPr>
            </a:lvl3pPr>
            <a:lvl4pPr marL="1774825" indent="-228600"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4pPr>
            <a:lvl5pPr marL="2117725" indent="-228600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98348" y="1088136"/>
            <a:ext cx="9976104" cy="525463"/>
          </a:xfrm>
        </p:spPr>
        <p:txBody>
          <a:bodyPr/>
          <a:lstStyle>
            <a:lvl1pPr marL="0" indent="0" algn="ctr">
              <a:buFontTx/>
              <a:buNone/>
              <a:defRPr sz="18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571500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90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62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91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168283" y="5775855"/>
            <a:ext cx="2762866" cy="248142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b"/>
          <a:lstStyle/>
          <a:p>
            <a:pPr marL="0" marR="0" lvl="0" indent="0" algn="l" defTabSz="4572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1" i="0" kern="0">
                <a:solidFill>
                  <a:schemeClr val="bg1"/>
                </a:solidFill>
                <a:latin typeface="Trebuchet MS"/>
              </a:rPr>
              <a:t>NVIDIA CONFIDENTIAL. DO NOT DISTRIBUTE.</a:t>
            </a:r>
          </a:p>
        </p:txBody>
      </p:sp>
    </p:spTree>
    <p:extLst>
      <p:ext uri="{BB962C8B-B14F-4D97-AF65-F5344CB8AC3E}">
        <p14:creationId xmlns:p14="http://schemas.microsoft.com/office/powerpoint/2010/main" val="3691920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Content - NO LOGO &amp; PAGE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521208"/>
            <a:ext cx="9976104" cy="590931"/>
          </a:xfrm>
        </p:spPr>
        <p:txBody>
          <a:bodyPr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64" y="2103035"/>
            <a:ext cx="9948672" cy="3693758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1400">
                <a:solidFill>
                  <a:schemeClr val="accent4"/>
                </a:solidFill>
              </a:defRPr>
            </a:lvl1pPr>
            <a:lvl2pPr marL="571500" indent="0">
              <a:buClr>
                <a:schemeClr val="bg2"/>
              </a:buClr>
              <a:buSzPct val="100000"/>
              <a:buFontTx/>
              <a:buNone/>
              <a:defRPr sz="1200">
                <a:solidFill>
                  <a:schemeClr val="accent4"/>
                </a:solidFill>
              </a:defRPr>
            </a:lvl2pPr>
            <a:lvl3pPr marL="1089025" indent="0">
              <a:buClr>
                <a:schemeClr val="bg2"/>
              </a:buClr>
              <a:buSzPct val="100000"/>
              <a:buFontTx/>
              <a:buNone/>
              <a:defRPr sz="1200">
                <a:solidFill>
                  <a:schemeClr val="accent4"/>
                </a:solidFill>
              </a:defRPr>
            </a:lvl3pPr>
            <a:lvl4pPr marL="1774825" indent="-228600"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4pPr>
            <a:lvl5pPr marL="2117725" indent="-228600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98348" y="1088136"/>
            <a:ext cx="9976104" cy="525463"/>
          </a:xfrm>
        </p:spPr>
        <p:txBody>
          <a:bodyPr/>
          <a:lstStyle>
            <a:lvl1pPr marL="0" indent="0" algn="ctr">
              <a:buFontTx/>
              <a:buNone/>
              <a:defRPr sz="18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571500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90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62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91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18D8CF8-E6F1-4C71-A0F0-EB56510727F2}"/>
              </a:ext>
            </a:extLst>
          </p:cNvPr>
          <p:cNvSpPr/>
          <p:nvPr userDrawn="1"/>
        </p:nvSpPr>
        <p:spPr>
          <a:xfrm>
            <a:off x="9868093" y="5829880"/>
            <a:ext cx="1104707" cy="342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264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Photo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32" y="1798590"/>
            <a:ext cx="4204402" cy="618631"/>
          </a:xfrm>
        </p:spPr>
        <p:txBody>
          <a:bodyPr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9231" y="3071579"/>
            <a:ext cx="4192841" cy="2517089"/>
          </a:xfrm>
        </p:spPr>
        <p:txBody>
          <a:bodyPr/>
          <a:lstStyle>
            <a:lvl1pPr marL="0" indent="0"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SzPct val="100000"/>
              <a:buFontTx/>
              <a:buNone/>
              <a:defRPr sz="1200">
                <a:solidFill>
                  <a:schemeClr val="accent4"/>
                </a:solidFill>
              </a:defRPr>
            </a:lvl1pPr>
            <a:lvl2pPr marL="571500" indent="0"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SzPct val="100000"/>
              <a:buFontTx/>
              <a:buNone/>
              <a:defRPr sz="1100">
                <a:solidFill>
                  <a:schemeClr val="accent4"/>
                </a:solidFill>
              </a:defRPr>
            </a:lvl2pPr>
            <a:lvl3pPr marL="1089025" indent="0"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SzPct val="100000"/>
              <a:buFontTx/>
              <a:buNone/>
              <a:defRPr sz="1100">
                <a:solidFill>
                  <a:schemeClr val="accent4"/>
                </a:solidFill>
              </a:defRPr>
            </a:lvl3pPr>
            <a:lvl4pPr marL="1774825" indent="-228600"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4pPr>
            <a:lvl5pPr marL="2117725" indent="-228600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19232" y="2348397"/>
            <a:ext cx="4204402" cy="525463"/>
          </a:xfrm>
        </p:spPr>
        <p:txBody>
          <a:bodyPr/>
          <a:lstStyle>
            <a:lvl1pPr marL="0" indent="0" algn="l">
              <a:buFontTx/>
              <a:buNone/>
              <a:defRPr sz="18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571500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90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62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91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208F0BB-1BE0-4D37-802F-86688BB7AF78}"/>
              </a:ext>
            </a:extLst>
          </p:cNvPr>
          <p:cNvSpPr/>
          <p:nvPr userDrawn="1"/>
        </p:nvSpPr>
        <p:spPr>
          <a:xfrm>
            <a:off x="9636012" y="5699915"/>
            <a:ext cx="1336788" cy="47228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666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ernat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0" y="1798590"/>
            <a:ext cx="5440680" cy="618631"/>
          </a:xfrm>
        </p:spPr>
        <p:txBody>
          <a:bodyPr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83480" y="2916936"/>
            <a:ext cx="5431536" cy="2517089"/>
          </a:xfrm>
        </p:spPr>
        <p:txBody>
          <a:bodyPr/>
          <a:lstStyle>
            <a:lvl1pPr marL="0" indent="0"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SzPct val="100000"/>
              <a:buFontTx/>
              <a:buNone/>
              <a:defRPr sz="1200">
                <a:solidFill>
                  <a:schemeClr val="accent4"/>
                </a:solidFill>
              </a:defRPr>
            </a:lvl1pPr>
            <a:lvl2pPr marL="571500" indent="0"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SzPct val="100000"/>
              <a:buFontTx/>
              <a:buNone/>
              <a:defRPr sz="1100">
                <a:solidFill>
                  <a:schemeClr val="accent4"/>
                </a:solidFill>
              </a:defRPr>
            </a:lvl2pPr>
            <a:lvl3pPr marL="1089025" indent="0"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SzPct val="100000"/>
              <a:buFontTx/>
              <a:buNone/>
              <a:defRPr sz="1100">
                <a:solidFill>
                  <a:schemeClr val="accent4"/>
                </a:solidFill>
              </a:defRPr>
            </a:lvl3pPr>
            <a:lvl4pPr marL="1774825" indent="-228600"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4pPr>
            <a:lvl5pPr marL="2117725" indent="-228600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983480" y="2368296"/>
            <a:ext cx="5440680" cy="525463"/>
          </a:xfrm>
        </p:spPr>
        <p:txBody>
          <a:bodyPr/>
          <a:lstStyle>
            <a:lvl1pPr marL="0" indent="0" algn="l">
              <a:buFontTx/>
              <a:buNone/>
              <a:defRPr sz="18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571500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90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62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91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208F0BB-1BE0-4D37-802F-86688BB7AF78}"/>
              </a:ext>
            </a:extLst>
          </p:cNvPr>
          <p:cNvSpPr/>
          <p:nvPr userDrawn="1"/>
        </p:nvSpPr>
        <p:spPr>
          <a:xfrm>
            <a:off x="9636012" y="5699915"/>
            <a:ext cx="1336788" cy="47228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907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6302B7CA-37AE-4D42-BAAD-C239CA228AB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65967" t="57160" r="5663" b="17308"/>
          <a:stretch/>
        </p:blipFill>
        <p:spPr>
          <a:xfrm>
            <a:off x="0" y="0"/>
            <a:ext cx="10972800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79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99743" y="521208"/>
            <a:ext cx="9973315" cy="5909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17402" y="2002368"/>
            <a:ext cx="9948931" cy="37342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9749165" y="5857880"/>
            <a:ext cx="32102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algn="ctr">
              <a:defRPr sz="4400" cap="all">
                <a:solidFill>
                  <a:schemeClr val="bg1"/>
                </a:solidFill>
                <a:latin typeface="Century Gothic" pitchFamily="34" charset="0"/>
              </a:defRPr>
            </a:lvl1pPr>
          </a:lstStyle>
          <a:p>
            <a:pPr algn="r"/>
            <a:fld id="{9EF62655-870B-4C06-BC3D-C67D37BAE36D}" type="slidenum">
              <a:rPr lang="en-US" sz="700" kern="1200" smtClean="0">
                <a:solidFill>
                  <a:schemeClr val="accent5"/>
                </a:solidFill>
                <a:latin typeface="Trebuchet MS" panose="020B0603020202020204" pitchFamily="34" charset="0"/>
                <a:ea typeface="MS PGothic" pitchFamily="34" charset="-128"/>
                <a:cs typeface="+mn-cs"/>
              </a:rPr>
              <a:pPr algn="r"/>
              <a:t>‹#›</a:t>
            </a:fld>
            <a:r>
              <a:rPr lang="en-US" sz="900" cap="none" baseline="0">
                <a:solidFill>
                  <a:schemeClr val="accent5"/>
                </a:solidFill>
              </a:rPr>
              <a:t> </a:t>
            </a:r>
            <a:endParaRPr lang="en-US" sz="900" cap="none">
              <a:solidFill>
                <a:schemeClr val="accent5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A97EF6C-CD1B-46EA-95AA-C34DEE8C7153}"/>
              </a:ext>
            </a:extLst>
          </p:cNvPr>
          <p:cNvPicPr>
            <a:picLocks noChangeAspect="1"/>
          </p:cNvPicPr>
          <p:nvPr userDrawn="1"/>
        </p:nvPicPr>
        <p:blipFill>
          <a:blip r:embed="rId18"/>
          <a:stretch>
            <a:fillRect/>
          </a:stretch>
        </p:blipFill>
        <p:spPr>
          <a:xfrm>
            <a:off x="10288289" y="5814736"/>
            <a:ext cx="475887" cy="237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690729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980" r:id="rId1"/>
    <p:sldLayoutId id="2147483985" r:id="rId2"/>
    <p:sldLayoutId id="2147483896" r:id="rId3"/>
    <p:sldLayoutId id="2147483981" r:id="rId4"/>
    <p:sldLayoutId id="2147483971" r:id="rId5"/>
    <p:sldLayoutId id="2147483988" r:id="rId6"/>
    <p:sldLayoutId id="2147483969" r:id="rId7"/>
    <p:sldLayoutId id="2147483990" r:id="rId8"/>
    <p:sldLayoutId id="2147483989" r:id="rId9"/>
    <p:sldLayoutId id="2147483919" r:id="rId10"/>
    <p:sldLayoutId id="2147483954" r:id="rId11"/>
    <p:sldLayoutId id="2147483984" r:id="rId12"/>
    <p:sldLayoutId id="2147483898" r:id="rId13"/>
    <p:sldLayoutId id="2147483926" r:id="rId14"/>
    <p:sldLayoutId id="2147483899" r:id="rId15"/>
    <p:sldLayoutId id="2147483901" r:id="rId1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ctr" rtl="0" fontAlgn="base">
        <a:lnSpc>
          <a:spcPct val="90000"/>
        </a:lnSpc>
        <a:spcBef>
          <a:spcPct val="0"/>
        </a:spcBef>
        <a:spcAft>
          <a:spcPct val="0"/>
        </a:spcAft>
        <a:defRPr sz="3600" b="0" cap="all" baseline="0">
          <a:solidFill>
            <a:schemeClr val="bg1"/>
          </a:solidFill>
          <a:latin typeface="Trebuchet MS" panose="020B0603020202020204" pitchFamily="34" charset="0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9pPr>
    </p:titleStyle>
    <p:bodyStyle>
      <a:lvl1pPr marL="0" indent="0" algn="l" rtl="0" fontAlgn="base">
        <a:lnSpc>
          <a:spcPct val="90000"/>
        </a:lnSpc>
        <a:spcBef>
          <a:spcPts val="900"/>
        </a:spcBef>
        <a:spcAft>
          <a:spcPts val="900"/>
        </a:spcAft>
        <a:buClr>
          <a:schemeClr val="bg2"/>
        </a:buClr>
        <a:buSzPct val="100000"/>
        <a:buFontTx/>
        <a:buNone/>
        <a:defRPr sz="1400" b="0">
          <a:solidFill>
            <a:schemeClr val="accent4"/>
          </a:solidFill>
          <a:latin typeface="Trebuchet MS" pitchFamily="34" charset="0"/>
          <a:ea typeface="+mn-ea"/>
          <a:cs typeface="+mn-cs"/>
        </a:defRPr>
      </a:lvl1pPr>
      <a:lvl2pPr marL="571500" indent="0" algn="l" rtl="0" fontAlgn="base">
        <a:lnSpc>
          <a:spcPct val="90000"/>
        </a:lnSpc>
        <a:spcBef>
          <a:spcPts val="900"/>
        </a:spcBef>
        <a:spcAft>
          <a:spcPts val="900"/>
        </a:spcAft>
        <a:buClr>
          <a:schemeClr val="bg2"/>
        </a:buClr>
        <a:buSzPct val="100000"/>
        <a:buFontTx/>
        <a:buNone/>
        <a:defRPr sz="1200" b="0">
          <a:solidFill>
            <a:schemeClr val="accent4"/>
          </a:solidFill>
          <a:latin typeface="Trebuchet MS" pitchFamily="34" charset="0"/>
        </a:defRPr>
      </a:lvl2pPr>
      <a:lvl3pPr marL="1089025" indent="0" algn="l" rtl="0" fontAlgn="base">
        <a:lnSpc>
          <a:spcPct val="90000"/>
        </a:lnSpc>
        <a:spcBef>
          <a:spcPts val="900"/>
        </a:spcBef>
        <a:spcAft>
          <a:spcPts val="900"/>
        </a:spcAft>
        <a:buClr>
          <a:schemeClr val="bg2"/>
        </a:buClr>
        <a:buSzPct val="100000"/>
        <a:buFontTx/>
        <a:buNone/>
        <a:defRPr sz="1100" b="0">
          <a:solidFill>
            <a:schemeClr val="accent4"/>
          </a:solidFill>
          <a:latin typeface="Trebuchet MS" pitchFamily="34" charset="0"/>
        </a:defRPr>
      </a:lvl3pPr>
      <a:lvl4pPr marL="1774825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bg1"/>
          </a:solidFill>
          <a:latin typeface="+mn-lt"/>
        </a:defRPr>
      </a:lvl4pPr>
      <a:lvl5pPr marL="2117725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5pPr>
      <a:lvl6pPr marL="2574925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6pPr>
      <a:lvl7pPr marL="3032125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7pPr>
      <a:lvl8pPr marL="3489325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8pPr>
      <a:lvl9pPr marL="3946525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pudirect/libgdsync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nvidia.com/en-us/design-visualization/nvlink-bridges/" TargetMode="Externa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1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Lopamudra Kundu (Lopa) and Elena Agostini</a:t>
            </a:r>
          </a:p>
          <a:p>
            <a:r>
              <a:rPr lang="en-US" dirty="0"/>
              <a:t>02/03/2021</a:t>
            </a:r>
          </a:p>
        </p:txBody>
      </p:sp>
      <p:sp>
        <p:nvSpPr>
          <p:cNvPr id="5" name="Title 10"/>
          <p:cNvSpPr>
            <a:spLocks noGrp="1"/>
          </p:cNvSpPr>
          <p:nvPr>
            <p:ph type="title"/>
          </p:nvPr>
        </p:nvSpPr>
        <p:spPr>
          <a:xfrm>
            <a:off x="685800" y="4023360"/>
            <a:ext cx="7894608" cy="982855"/>
          </a:xfrm>
        </p:spPr>
        <p:txBody>
          <a:bodyPr/>
          <a:lstStyle/>
          <a:p>
            <a:r>
              <a:rPr lang="en-US" dirty="0"/>
              <a:t>AAL Interface (AALI): </a:t>
            </a:r>
            <a:br>
              <a:rPr lang="en-US" dirty="0"/>
            </a:br>
            <a:r>
              <a:rPr lang="en-US" dirty="0"/>
              <a:t>definition &amp; implementation </a:t>
            </a:r>
          </a:p>
        </p:txBody>
      </p:sp>
    </p:spTree>
    <p:extLst>
      <p:ext uri="{BB962C8B-B14F-4D97-AF65-F5344CB8AC3E}">
        <p14:creationId xmlns:p14="http://schemas.microsoft.com/office/powerpoint/2010/main" val="3116770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73FCA4-B072-4E55-849B-8F695FB2B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AALI API beyond fec (6/6)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C11AC4-544B-4AA7-95B6-BADA70763F1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BBDEV API and inline API: Gap analysis</a:t>
            </a:r>
          </a:p>
          <a:p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5684826-1880-485D-B4D4-B31D234E06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2759" y="1654461"/>
            <a:ext cx="7160757" cy="3044060"/>
          </a:xfrm>
        </p:spPr>
        <p:txBody>
          <a:bodyPr/>
          <a:lstStyle/>
          <a:p>
            <a:r>
              <a:rPr lang="en-US" sz="1500" u="sng" dirty="0">
                <a:solidFill>
                  <a:schemeClr val="tx2"/>
                </a:solidFill>
              </a:rPr>
              <a:t>BBDEV API: Enqueue/Dequeue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Mapping of Queue centric enqueue/dequeue function to “multi-cell, multi-UE, multi-channel” workload is not straightforward.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“Queue ID” cannot be directly mapped to “Cell ID” and/or “UE ID” and/or “PHY channel type”.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rgbClr val="C00000"/>
                </a:solidFill>
              </a:rPr>
              <a:t>Why?</a:t>
            </a:r>
            <a:r>
              <a:rPr lang="en-US" sz="1300" dirty="0"/>
              <a:t> : A single enqueue invocation can not combine workload from “multiple queues”.</a:t>
            </a:r>
            <a:r>
              <a:rPr lang="en-US" dirty="0"/>
              <a:t> 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chemeClr val="tx2"/>
                </a:solidFill>
              </a:rPr>
              <a:t>Alternate solution</a:t>
            </a:r>
            <a:r>
              <a:rPr lang="en-US" sz="1300" dirty="0"/>
              <a:t>: Instead of a single Queue ID, use an array of </a:t>
            </a:r>
            <a:r>
              <a:rPr lang="en-US" sz="1300" dirty="0">
                <a:solidFill>
                  <a:schemeClr val="tx2"/>
                </a:solidFill>
              </a:rPr>
              <a:t>Task IDs </a:t>
            </a:r>
            <a:r>
              <a:rPr lang="en-US" sz="1300" dirty="0"/>
              <a:t>per enqueue call,</a:t>
            </a:r>
            <a:r>
              <a:rPr lang="en-US" sz="1300" dirty="0">
                <a:solidFill>
                  <a:schemeClr val="tx2"/>
                </a:solidFill>
              </a:rPr>
              <a:t> </a:t>
            </a:r>
            <a:r>
              <a:rPr lang="en-US" sz="1300" dirty="0"/>
              <a:t>to track progress of individual tasks (per cell/per UE/per channel), through potentially multiple dequeue calls (one per task, priority based).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171450">
              <a:buFont typeface="Arial" panose="020B0604020202020204" pitchFamily="34" charset="0"/>
              <a:buChar char="•"/>
            </a:pPr>
            <a:endParaRPr lang="en-US" sz="1100" dirty="0"/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9FF13C90-1EF2-4274-B0A5-F2E14F20696A}"/>
              </a:ext>
            </a:extLst>
          </p:cNvPr>
          <p:cNvSpPr txBox="1">
            <a:spLocks/>
          </p:cNvSpPr>
          <p:nvPr/>
        </p:nvSpPr>
        <p:spPr bwMode="auto">
          <a:xfrm>
            <a:off x="7811821" y="1732098"/>
            <a:ext cx="2764163" cy="2724883"/>
          </a:xfrm>
          <a:prstGeom prst="rect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None/>
              <a:defRPr sz="1400" b="0">
                <a:solidFill>
                  <a:schemeClr val="accent4"/>
                </a:solidFill>
                <a:latin typeface="Trebuchet MS" pitchFamily="34" charset="0"/>
                <a:ea typeface="+mn-ea"/>
                <a:cs typeface="+mn-cs"/>
              </a:defRPr>
            </a:lvl1pPr>
            <a:lvl2pPr marL="571500" indent="0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None/>
              <a:defRPr sz="1200" b="0">
                <a:solidFill>
                  <a:schemeClr val="accent4"/>
                </a:solidFill>
                <a:latin typeface="Trebuchet MS" pitchFamily="34" charset="0"/>
              </a:defRPr>
            </a:lvl2pPr>
            <a:lvl3pPr marL="1089025" indent="0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None/>
              <a:defRPr sz="1100" b="0">
                <a:solidFill>
                  <a:schemeClr val="accent4"/>
                </a:solidFill>
                <a:latin typeface="Trebuchet MS" pitchFamily="34" charset="0"/>
              </a:defRPr>
            </a:lvl3pPr>
            <a:lvl4pPr marL="1774825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  <a:latin typeface="+mn-lt"/>
              </a:defRPr>
            </a:lvl4pPr>
            <a:lvl5pPr marL="2117725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5pPr>
            <a:lvl6pPr marL="25749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6pPr>
            <a:lvl7pPr marL="30321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7pPr>
            <a:lvl8pPr marL="34893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8pPr>
            <a:lvl9pPr marL="39465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9pPr>
          </a:lstStyle>
          <a:p>
            <a:pPr defTabSz="914400"/>
            <a:r>
              <a:rPr lang="en-US" sz="1300" kern="0" dirty="0">
                <a:solidFill>
                  <a:srgbClr val="0C34BD"/>
                </a:solidFill>
              </a:rPr>
              <a:t>ORAN_AAL_enqueue {</a:t>
            </a:r>
          </a:p>
          <a:p>
            <a:pPr defTabSz="914400"/>
            <a:r>
              <a:rPr lang="en-US" sz="1300" kern="0" dirty="0">
                <a:solidFill>
                  <a:srgbClr val="0C34BD"/>
                </a:solidFill>
              </a:rPr>
              <a:t>           Task1:</a:t>
            </a:r>
          </a:p>
          <a:p>
            <a:pPr defTabSz="914400"/>
            <a:r>
              <a:rPr lang="en-US" sz="1300" kern="0" dirty="0">
                <a:solidFill>
                  <a:srgbClr val="0C34BD"/>
                </a:solidFill>
              </a:rPr>
              <a:t>	CellA &lt;&lt; PUSCH;</a:t>
            </a:r>
          </a:p>
          <a:p>
            <a:pPr defTabSz="914400"/>
            <a:r>
              <a:rPr lang="en-US" sz="1300" kern="0" dirty="0">
                <a:solidFill>
                  <a:srgbClr val="0C34BD"/>
                </a:solidFill>
              </a:rPr>
              <a:t>                   CellB &lt;&lt; PUSCH;</a:t>
            </a:r>
          </a:p>
          <a:p>
            <a:pPr defTabSz="914400"/>
            <a:r>
              <a:rPr lang="en-US" sz="1300" kern="0" dirty="0">
                <a:solidFill>
                  <a:srgbClr val="0C34BD"/>
                </a:solidFill>
              </a:rPr>
              <a:t>           Task2:</a:t>
            </a:r>
          </a:p>
          <a:p>
            <a:pPr defTabSz="914400"/>
            <a:r>
              <a:rPr lang="en-US" sz="1300" kern="0" dirty="0">
                <a:solidFill>
                  <a:srgbClr val="0C34BD"/>
                </a:solidFill>
              </a:rPr>
              <a:t>	CellC &lt;&lt; PDSCH;</a:t>
            </a:r>
          </a:p>
          <a:p>
            <a:pPr defTabSz="914400"/>
            <a:r>
              <a:rPr lang="en-US" sz="1300" kern="0" dirty="0">
                <a:solidFill>
                  <a:srgbClr val="0C34BD"/>
                </a:solidFill>
              </a:rPr>
              <a:t>            ...</a:t>
            </a:r>
          </a:p>
          <a:p>
            <a:pPr defTabSz="914400"/>
            <a:endParaRPr lang="en-US" sz="1300" kern="0" dirty="0"/>
          </a:p>
          <a:p>
            <a:pPr defTabSz="914400"/>
            <a:endParaRPr lang="en-US" sz="1300" kern="0" dirty="0"/>
          </a:p>
          <a:p>
            <a:pPr defTabSz="914400"/>
            <a:endParaRPr lang="en-US" sz="1300" kern="0" dirty="0"/>
          </a:p>
          <a:p>
            <a:pPr defTabSz="914400"/>
            <a:endParaRPr lang="en-US" sz="1300" kern="0" dirty="0"/>
          </a:p>
          <a:p>
            <a:pPr marL="742950" lvl="1" indent="-171450" defTabSz="914400">
              <a:buFont typeface="Arial" panose="020B0604020202020204" pitchFamily="34" charset="0"/>
              <a:buChar char="•"/>
            </a:pPr>
            <a:endParaRPr lang="en-US" sz="1100" kern="0" dirty="0"/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EF0533EE-CC8C-4B5D-8FFB-916E7A346182}"/>
              </a:ext>
            </a:extLst>
          </p:cNvPr>
          <p:cNvSpPr txBox="1">
            <a:spLocks/>
          </p:cNvSpPr>
          <p:nvPr/>
        </p:nvSpPr>
        <p:spPr bwMode="auto">
          <a:xfrm>
            <a:off x="477328" y="4971316"/>
            <a:ext cx="8471140" cy="888896"/>
          </a:xfrm>
          <a:prstGeom prst="rect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None/>
              <a:defRPr sz="1400" b="0">
                <a:solidFill>
                  <a:schemeClr val="accent4"/>
                </a:solidFill>
                <a:latin typeface="Trebuchet MS" pitchFamily="34" charset="0"/>
                <a:ea typeface="+mn-ea"/>
                <a:cs typeface="+mn-cs"/>
              </a:defRPr>
            </a:lvl1pPr>
            <a:lvl2pPr marL="571500" indent="0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None/>
              <a:defRPr sz="1200" b="0">
                <a:solidFill>
                  <a:schemeClr val="accent4"/>
                </a:solidFill>
                <a:latin typeface="Trebuchet MS" pitchFamily="34" charset="0"/>
              </a:defRPr>
            </a:lvl2pPr>
            <a:lvl3pPr marL="1089025" indent="0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None/>
              <a:defRPr sz="1100" b="0">
                <a:solidFill>
                  <a:schemeClr val="accent4"/>
                </a:solidFill>
                <a:latin typeface="Trebuchet MS" pitchFamily="34" charset="0"/>
              </a:defRPr>
            </a:lvl3pPr>
            <a:lvl4pPr marL="1774825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  <a:latin typeface="+mn-lt"/>
              </a:defRPr>
            </a:lvl4pPr>
            <a:lvl5pPr marL="2117725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5pPr>
            <a:lvl6pPr marL="25749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6pPr>
            <a:lvl7pPr marL="30321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7pPr>
            <a:lvl8pPr marL="34893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8pPr>
            <a:lvl9pPr marL="39465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9pPr>
          </a:lstStyle>
          <a:p>
            <a:pPr defTabSz="914400"/>
            <a:r>
              <a:rPr lang="en-US" sz="1600" b="1" u="sng" kern="0" dirty="0">
                <a:solidFill>
                  <a:schemeClr val="tx2"/>
                </a:solidFill>
              </a:rPr>
              <a:t>Proposal 6:</a:t>
            </a:r>
            <a:r>
              <a:rPr lang="en-US" sz="1600" kern="0" dirty="0"/>
              <a:t> </a:t>
            </a:r>
          </a:p>
          <a:p>
            <a:pPr marL="285750" indent="-285750" defTabSz="914400">
              <a:buFont typeface="Arial" panose="020B0604020202020204" pitchFamily="34" charset="0"/>
              <a:buChar char="•"/>
            </a:pPr>
            <a:r>
              <a:rPr lang="en-US" kern="0" dirty="0"/>
              <a:t>AALI shall allow triggering of combined multi-cell/multi-UE/multi-PHY channel workload with a single invocation of enqueue function, using an array of “</a:t>
            </a:r>
            <a:r>
              <a:rPr lang="en-US" kern="0" dirty="0">
                <a:solidFill>
                  <a:schemeClr val="tx2"/>
                </a:solidFill>
              </a:rPr>
              <a:t>Task IDs</a:t>
            </a:r>
            <a:r>
              <a:rPr lang="en-US" kern="0" dirty="0"/>
              <a:t>”, instead of a single “Queue ID”.</a:t>
            </a:r>
          </a:p>
          <a:p>
            <a:pPr marL="857250" lvl="1" indent="-285750" defTabSz="914400">
              <a:buFont typeface="Arial" panose="020B0604020202020204" pitchFamily="34" charset="0"/>
              <a:buChar char="•"/>
            </a:pPr>
            <a:endParaRPr lang="en-US" kern="0" dirty="0"/>
          </a:p>
          <a:p>
            <a:pPr marL="742950" lvl="1" indent="-171450" defTabSz="914400">
              <a:buFont typeface="Arial" panose="020B0604020202020204" pitchFamily="34" charset="0"/>
              <a:buChar char="•"/>
            </a:pPr>
            <a:endParaRPr lang="en-US" sz="1100" kern="0" dirty="0"/>
          </a:p>
        </p:txBody>
      </p:sp>
    </p:spTree>
    <p:extLst>
      <p:ext uri="{BB962C8B-B14F-4D97-AF65-F5344CB8AC3E}">
        <p14:creationId xmlns:p14="http://schemas.microsoft.com/office/powerpoint/2010/main" val="1762239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8240AE-E9A7-4EB2-94C6-3C1506B89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24E889-A4D2-4810-B43B-2D1D251465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 defTabSz="914400">
              <a:buFont typeface="Arial" panose="020B0604020202020204" pitchFamily="34" charset="0"/>
              <a:buChar char="•"/>
            </a:pPr>
            <a:r>
              <a:rPr lang="en-US" kern="0" dirty="0"/>
              <a:t>O-RAN shall define AALI API in terms of Requirement, AAL profiles, Operations and Information/data model.</a:t>
            </a:r>
          </a:p>
          <a:p>
            <a:pPr marL="285750" indent="-285750" defTabSz="914400">
              <a:buFont typeface="Arial" panose="020B0604020202020204" pitchFamily="34" charset="0"/>
              <a:buChar char="•"/>
            </a:pPr>
            <a:r>
              <a:rPr lang="en-US" kern="0" dirty="0"/>
              <a:t>AALI API definition </a:t>
            </a:r>
            <a:r>
              <a:rPr lang="en-US" b="1" kern="0" dirty="0"/>
              <a:t>should not be </a:t>
            </a:r>
            <a:r>
              <a:rPr lang="en-US" kern="0" dirty="0"/>
              <a:t>guided by a specific AALI implementation.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kern="0" dirty="0"/>
              <a:t>AALI API definition </a:t>
            </a:r>
            <a:r>
              <a:rPr lang="en-US" b="1" kern="0" dirty="0"/>
              <a:t>should not dictate </a:t>
            </a:r>
            <a:r>
              <a:rPr lang="en-US" kern="0" dirty="0"/>
              <a:t>a specific implementation (e.g., DPDK) of AALI.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kern="0" dirty="0"/>
              <a:t>Memory management should be </a:t>
            </a:r>
            <a:r>
              <a:rPr lang="en-US" b="1" kern="0" dirty="0"/>
              <a:t>out of scope </a:t>
            </a:r>
            <a:r>
              <a:rPr lang="en-US" kern="0" dirty="0"/>
              <a:t>of AALI definition and left up to AALI implementation.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kern="0" dirty="0"/>
              <a:t>AALI API shall provide flexibility for </a:t>
            </a:r>
            <a:r>
              <a:rPr lang="en-US" i="1" kern="0" dirty="0"/>
              <a:t>multi-profile workload launch </a:t>
            </a:r>
            <a:r>
              <a:rPr lang="en-US" kern="0" dirty="0"/>
              <a:t>in a single enqueue call.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kern="0" dirty="0"/>
              <a:t>AALI API shall provide flexibility for implementation-specific scheduling/distribution of workload across multiple HW accelerator devices.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kern="0" dirty="0"/>
              <a:t>AALI shall allow triggering of combined multi-cell/multi-UE/multi-PHY channel workload with a single invocation of enqueue function, using an array of “</a:t>
            </a:r>
            <a:r>
              <a:rPr lang="en-US" kern="0" dirty="0">
                <a:solidFill>
                  <a:schemeClr val="tx2"/>
                </a:solidFill>
              </a:rPr>
              <a:t>Task IDs</a:t>
            </a:r>
            <a:r>
              <a:rPr lang="en-US" kern="0" dirty="0"/>
              <a:t>”, instead of a single “Queue ID”.</a:t>
            </a:r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F157B7-AED3-4412-A13D-ADC9B4C2366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Summary of Proposals</a:t>
            </a:r>
          </a:p>
        </p:txBody>
      </p:sp>
    </p:spTree>
    <p:extLst>
      <p:ext uri="{BB962C8B-B14F-4D97-AF65-F5344CB8AC3E}">
        <p14:creationId xmlns:p14="http://schemas.microsoft.com/office/powerpoint/2010/main" val="47192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0619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8BD60A-98BC-4016-AAAA-A5CB1BBB2C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991" y="520805"/>
            <a:ext cx="9976104" cy="590931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405229-2B06-441A-9E4E-5608DAF229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780" y="1778797"/>
            <a:ext cx="9948672" cy="3949143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Scope of the AAL Interface (AALI)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Definition &amp; Implementation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AALI implementation options 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Gap analysis between DPDK BBDEV API and Inline Acceleration API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Conclusion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8572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1546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Content Placeholder 2">
            <a:extLst>
              <a:ext uri="{FF2B5EF4-FFF2-40B4-BE49-F238E27FC236}">
                <a16:creationId xmlns:a16="http://schemas.microsoft.com/office/drawing/2014/main" id="{1E386488-5F28-4417-81B4-0A526D64C0B6}"/>
              </a:ext>
            </a:extLst>
          </p:cNvPr>
          <p:cNvSpPr txBox="1">
            <a:spLocks/>
          </p:cNvSpPr>
          <p:nvPr/>
        </p:nvSpPr>
        <p:spPr bwMode="auto">
          <a:xfrm>
            <a:off x="582660" y="1805588"/>
            <a:ext cx="6514004" cy="23408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None/>
              <a:defRPr sz="1400" b="0">
                <a:solidFill>
                  <a:schemeClr val="accent4"/>
                </a:solidFill>
                <a:latin typeface="Trebuchet MS" pitchFamily="34" charset="0"/>
                <a:ea typeface="+mn-ea"/>
                <a:cs typeface="+mn-cs"/>
              </a:defRPr>
            </a:lvl1pPr>
            <a:lvl2pPr marL="571500" indent="0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None/>
              <a:defRPr sz="1200" b="0">
                <a:solidFill>
                  <a:schemeClr val="accent4"/>
                </a:solidFill>
                <a:latin typeface="Trebuchet MS" pitchFamily="34" charset="0"/>
              </a:defRPr>
            </a:lvl2pPr>
            <a:lvl3pPr marL="1089025" indent="0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None/>
              <a:defRPr sz="1100" b="0">
                <a:solidFill>
                  <a:schemeClr val="accent4"/>
                </a:solidFill>
                <a:latin typeface="Trebuchet MS" pitchFamily="34" charset="0"/>
              </a:defRPr>
            </a:lvl3pPr>
            <a:lvl4pPr marL="1774825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  <a:latin typeface="+mn-lt"/>
              </a:defRPr>
            </a:lvl4pPr>
            <a:lvl5pPr marL="2117725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5pPr>
            <a:lvl6pPr marL="25749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6pPr>
            <a:lvl7pPr marL="30321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7pPr>
            <a:lvl8pPr marL="34893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8pPr>
            <a:lvl9pPr marL="39465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9pPr>
          </a:lstStyle>
          <a:p>
            <a:pPr defTabSz="914400"/>
            <a:r>
              <a:rPr lang="en-US" sz="1500" u="sng" kern="0" dirty="0">
                <a:solidFill>
                  <a:schemeClr val="tx2"/>
                </a:solidFill>
              </a:rPr>
              <a:t>AALI Definition</a:t>
            </a:r>
            <a:r>
              <a:rPr lang="en-US" sz="1500" kern="0" baseline="30000" dirty="0">
                <a:solidFill>
                  <a:schemeClr val="tx2"/>
                </a:solidFill>
              </a:rPr>
              <a:t>[1]</a:t>
            </a:r>
            <a:endParaRPr lang="en-US" sz="1500" kern="0" dirty="0">
              <a:solidFill>
                <a:schemeClr val="tx2"/>
              </a:solidFill>
            </a:endParaRPr>
          </a:p>
          <a:p>
            <a:r>
              <a:rPr lang="en-US" sz="1300" i="1" dirty="0"/>
              <a:t>“The AAL specification shall </a:t>
            </a:r>
            <a:r>
              <a:rPr lang="en-US" sz="1300" i="1" dirty="0">
                <a:solidFill>
                  <a:schemeClr val="tx2"/>
                </a:solidFill>
              </a:rPr>
              <a:t>define the AALI </a:t>
            </a:r>
            <a:r>
              <a:rPr lang="en-US" sz="1300" i="1" dirty="0"/>
              <a:t>– the interface between the application and hardware accelerator in the O-Cloud instance. This includes the APIs and information models used by the application to interface with the AAL implementation.” </a:t>
            </a:r>
          </a:p>
          <a:p>
            <a:r>
              <a:rPr lang="en-US" sz="1400" u="sng" kern="0" dirty="0">
                <a:solidFill>
                  <a:schemeClr val="tx2"/>
                </a:solidFill>
              </a:rPr>
              <a:t>AALI Implementation</a:t>
            </a:r>
            <a:r>
              <a:rPr lang="en-US" sz="1400" kern="0" baseline="30000" dirty="0">
                <a:solidFill>
                  <a:schemeClr val="tx2"/>
                </a:solidFill>
              </a:rPr>
              <a:t>[1] </a:t>
            </a:r>
          </a:p>
          <a:p>
            <a:r>
              <a:rPr lang="en-US" sz="1300" i="1" dirty="0">
                <a:solidFill>
                  <a:schemeClr val="bg1"/>
                </a:solidFill>
              </a:rPr>
              <a:t>“</a:t>
            </a:r>
            <a:r>
              <a:rPr lang="en-US" sz="1300" i="1" dirty="0">
                <a:solidFill>
                  <a:schemeClr val="tx2"/>
                </a:solidFill>
              </a:rPr>
              <a:t>The AALI implementation itself shall not be defined by the AAL specification </a:t>
            </a:r>
            <a:r>
              <a:rPr lang="en-US" sz="1300" i="1" dirty="0"/>
              <a:t>and is up to individual vendors to realize and can be implementation specific.”</a:t>
            </a:r>
          </a:p>
          <a:p>
            <a:endParaRPr lang="en-US" i="1" dirty="0"/>
          </a:p>
          <a:p>
            <a:pPr defTabSz="914400"/>
            <a:endParaRPr lang="en-US" kern="0" dirty="0">
              <a:solidFill>
                <a:schemeClr val="tx2"/>
              </a:solidFill>
            </a:endParaRPr>
          </a:p>
          <a:p>
            <a:pPr defTabSz="914400"/>
            <a:endParaRPr lang="en-US" kern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22F348-AE4F-461F-9026-F1BBAEB84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Scope of AAL Interface (AALI)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1A3F78-4873-4E07-B091-0324D03303C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Definition and Implementation</a:t>
            </a:r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30B6A3E0-2EE8-46F8-9B6C-6D0291E7FC21}"/>
              </a:ext>
            </a:extLst>
          </p:cNvPr>
          <p:cNvGrpSpPr/>
          <p:nvPr/>
        </p:nvGrpSpPr>
        <p:grpSpPr>
          <a:xfrm>
            <a:off x="7723523" y="1828803"/>
            <a:ext cx="2863970" cy="3197524"/>
            <a:chOff x="7142672" y="1564257"/>
            <a:chExt cx="2863970" cy="3197524"/>
          </a:xfrm>
        </p:grpSpPr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3481A6CA-6E02-4590-9102-A7912D8B590F}"/>
                </a:ext>
              </a:extLst>
            </p:cNvPr>
            <p:cNvSpPr/>
            <p:nvPr/>
          </p:nvSpPr>
          <p:spPr>
            <a:xfrm>
              <a:off x="7188680" y="1564257"/>
              <a:ext cx="2789208" cy="1598762"/>
            </a:xfrm>
            <a:prstGeom prst="rect">
              <a:avLst/>
            </a:prstGeom>
            <a:noFill/>
            <a:ln w="12700">
              <a:solidFill>
                <a:schemeClr val="accent4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Rectangle: Rounded Corners 93">
              <a:extLst>
                <a:ext uri="{FF2B5EF4-FFF2-40B4-BE49-F238E27FC236}">
                  <a16:creationId xmlns:a16="http://schemas.microsoft.com/office/drawing/2014/main" id="{0DB74E0D-F224-4EAB-8D1F-DD52AB38A00D}"/>
                </a:ext>
              </a:extLst>
            </p:cNvPr>
            <p:cNvSpPr/>
            <p:nvPr/>
          </p:nvSpPr>
          <p:spPr>
            <a:xfrm>
              <a:off x="7142672" y="3531079"/>
              <a:ext cx="2863970" cy="1230702"/>
            </a:xfrm>
            <a:prstGeom prst="roundRect">
              <a:avLst/>
            </a:prstGeom>
            <a:solidFill>
              <a:srgbClr val="DEDEDE"/>
            </a:solidFill>
            <a:ln w="127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75BA298C-7F4B-4C65-8045-2887BD672FFF}"/>
                </a:ext>
              </a:extLst>
            </p:cNvPr>
            <p:cNvCxnSpPr>
              <a:cxnSpLocks/>
            </p:cNvCxnSpPr>
            <p:nvPr/>
          </p:nvCxnSpPr>
          <p:spPr>
            <a:xfrm>
              <a:off x="7249886" y="2659069"/>
              <a:ext cx="2612982" cy="0"/>
            </a:xfrm>
            <a:prstGeom prst="line">
              <a:avLst/>
            </a:prstGeom>
            <a:ln w="25400">
              <a:solidFill>
                <a:schemeClr val="accent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6812D7EC-EC9F-430E-8026-8B743A410A4D}"/>
                </a:ext>
              </a:extLst>
            </p:cNvPr>
            <p:cNvSpPr/>
            <p:nvPr/>
          </p:nvSpPr>
          <p:spPr>
            <a:xfrm>
              <a:off x="7409830" y="2834077"/>
              <a:ext cx="2327564" cy="1640153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12700">
              <a:solidFill>
                <a:schemeClr val="accent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0CA08FA7-77BB-4F1D-872D-2B831022D815}"/>
                </a:ext>
              </a:extLst>
            </p:cNvPr>
            <p:cNvSpPr/>
            <p:nvPr/>
          </p:nvSpPr>
          <p:spPr>
            <a:xfrm>
              <a:off x="7516482" y="2007079"/>
              <a:ext cx="2087593" cy="360607"/>
            </a:xfrm>
            <a:prstGeom prst="rect">
              <a:avLst/>
            </a:prstGeom>
            <a:solidFill>
              <a:srgbClr val="FFCC66"/>
            </a:solidFill>
            <a:ln w="12700" cap="flat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accent4"/>
                  </a:solidFill>
                </a:rPr>
                <a:t>Application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5BD2459F-E373-4D9E-B294-6293D28C1A46}"/>
                </a:ext>
              </a:extLst>
            </p:cNvPr>
            <p:cNvSpPr/>
            <p:nvPr/>
          </p:nvSpPr>
          <p:spPr>
            <a:xfrm>
              <a:off x="7517082" y="3613921"/>
              <a:ext cx="2101932" cy="32822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HW accelerator 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C1BEA56A-97E4-4ADA-BBCC-DC3088F00E45}"/>
                </a:ext>
              </a:extLst>
            </p:cNvPr>
            <p:cNvCxnSpPr>
              <a:cxnSpLocks/>
              <a:stCxn id="13" idx="2"/>
              <a:endCxn id="26" idx="0"/>
            </p:cNvCxnSpPr>
            <p:nvPr/>
          </p:nvCxnSpPr>
          <p:spPr>
            <a:xfrm>
              <a:off x="8565078" y="3277590"/>
              <a:ext cx="2970" cy="336331"/>
            </a:xfrm>
            <a:prstGeom prst="straightConnector1">
              <a:avLst/>
            </a:prstGeom>
            <a:ln w="19050">
              <a:solidFill>
                <a:schemeClr val="tx2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6A4FCD34-49CE-4BAB-A0FB-ECD3F749613C}"/>
                </a:ext>
              </a:extLst>
            </p:cNvPr>
            <p:cNvSpPr/>
            <p:nvPr/>
          </p:nvSpPr>
          <p:spPr>
            <a:xfrm>
              <a:off x="7453218" y="4161736"/>
              <a:ext cx="2231372" cy="216035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accent4"/>
                  </a:solidFill>
                </a:rPr>
                <a:t>AAL implementation </a:t>
              </a:r>
            </a:p>
            <a:p>
              <a:pPr algn="ctr"/>
              <a:r>
                <a:rPr lang="en-US" sz="1050" dirty="0">
                  <a:solidFill>
                    <a:schemeClr val="accent4"/>
                  </a:solidFill>
                </a:rPr>
                <a:t>(vendor specific)</a:t>
              </a: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39A5ABE9-C0E6-4950-8F7B-C4C262E3871B}"/>
                </a:ext>
              </a:extLst>
            </p:cNvPr>
            <p:cNvSpPr/>
            <p:nvPr/>
          </p:nvSpPr>
          <p:spPr>
            <a:xfrm>
              <a:off x="7315199" y="1576874"/>
              <a:ext cx="2535383" cy="216035"/>
            </a:xfrm>
            <a:prstGeom prst="rect">
              <a:avLst/>
            </a:prstGeom>
            <a:solidFill>
              <a:schemeClr val="tx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accent4"/>
                  </a:solidFill>
                </a:rPr>
                <a:t>O-RAN Cloudified Network Function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4F71FA8-CC22-4244-98B1-6EC6DD7ED8C2}"/>
                </a:ext>
              </a:extLst>
            </p:cNvPr>
            <p:cNvSpPr/>
            <p:nvPr/>
          </p:nvSpPr>
          <p:spPr>
            <a:xfrm>
              <a:off x="7517080" y="2942921"/>
              <a:ext cx="2095995" cy="334669"/>
            </a:xfrm>
            <a:prstGeom prst="rect">
              <a:avLst/>
            </a:prstGeom>
            <a:solidFill>
              <a:srgbClr val="EFFFD5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accent4"/>
                  </a:solidFill>
                </a:rPr>
                <a:t>SW Libraries &amp; Drivers</a:t>
              </a:r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F4927212-AB5E-4EF8-B47B-6CDC4E892CA0}"/>
                </a:ext>
              </a:extLst>
            </p:cNvPr>
            <p:cNvSpPr/>
            <p:nvPr/>
          </p:nvSpPr>
          <p:spPr>
            <a:xfrm>
              <a:off x="8004932" y="4544173"/>
              <a:ext cx="1277575" cy="216035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accent4"/>
                  </a:solidFill>
                </a:rPr>
                <a:t>O-Cloud Node</a:t>
              </a: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FF1341F3-2A3F-411B-9C1C-679B793582DE}"/>
                </a:ext>
              </a:extLst>
            </p:cNvPr>
            <p:cNvCxnSpPr>
              <a:cxnSpLocks/>
              <a:stCxn id="25" idx="2"/>
              <a:endCxn id="13" idx="0"/>
            </p:cNvCxnSpPr>
            <p:nvPr/>
          </p:nvCxnSpPr>
          <p:spPr>
            <a:xfrm>
              <a:off x="8560279" y="2367686"/>
              <a:ext cx="4799" cy="575235"/>
            </a:xfrm>
            <a:prstGeom prst="straightConnector1">
              <a:avLst/>
            </a:prstGeom>
            <a:ln w="19050">
              <a:solidFill>
                <a:srgbClr val="C0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124F5872-BC68-485F-A2B6-E782BA65C6B1}"/>
                </a:ext>
              </a:extLst>
            </p:cNvPr>
            <p:cNvSpPr/>
            <p:nvPr/>
          </p:nvSpPr>
          <p:spPr>
            <a:xfrm>
              <a:off x="9299269" y="2410465"/>
              <a:ext cx="506084" cy="216035"/>
            </a:xfrm>
            <a:prstGeom prst="rect">
              <a:avLst/>
            </a:prstGeom>
            <a:solidFill>
              <a:schemeClr val="tx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accent4"/>
                  </a:solidFill>
                </a:rPr>
                <a:t>AALI</a:t>
              </a:r>
            </a:p>
          </p:txBody>
        </p:sp>
      </p:grpSp>
      <p:sp>
        <p:nvSpPr>
          <p:cNvPr id="100" name="TextBox 99">
            <a:extLst>
              <a:ext uri="{FF2B5EF4-FFF2-40B4-BE49-F238E27FC236}">
                <a16:creationId xmlns:a16="http://schemas.microsoft.com/office/drawing/2014/main" id="{2824CA32-6831-4304-A687-8DD582D242BB}"/>
              </a:ext>
            </a:extLst>
          </p:cNvPr>
          <p:cNvSpPr txBox="1"/>
          <p:nvPr/>
        </p:nvSpPr>
        <p:spPr>
          <a:xfrm>
            <a:off x="8177841" y="5224863"/>
            <a:ext cx="2001328" cy="2585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200" dirty="0">
                <a:solidFill>
                  <a:schemeClr val="bg1"/>
                </a:solidFill>
                <a:latin typeface="Trebuchet MS" panose="020B0603020202020204" pitchFamily="34" charset="0"/>
              </a:rPr>
              <a:t>Fig. 1 AAL Interface </a:t>
            </a:r>
          </a:p>
        </p:txBody>
      </p: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3C27B3D4-C3E8-4F89-9563-8F18F2DFE4F0}"/>
              </a:ext>
            </a:extLst>
          </p:cNvPr>
          <p:cNvCxnSpPr>
            <a:cxnSpLocks/>
            <a:stCxn id="35" idx="1"/>
          </p:cNvCxnSpPr>
          <p:nvPr/>
        </p:nvCxnSpPr>
        <p:spPr>
          <a:xfrm flipH="1">
            <a:off x="9661586" y="2783029"/>
            <a:ext cx="218534" cy="98194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id="{F423F317-662F-4948-8217-132C3EB38C8D}"/>
              </a:ext>
            </a:extLst>
          </p:cNvPr>
          <p:cNvSpPr txBox="1"/>
          <p:nvPr/>
        </p:nvSpPr>
        <p:spPr>
          <a:xfrm>
            <a:off x="7568242" y="5883859"/>
            <a:ext cx="2467153" cy="2308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000" baseline="30000" dirty="0">
                <a:solidFill>
                  <a:schemeClr val="bg1"/>
                </a:solidFill>
                <a:latin typeface="Trebuchet MS" panose="020B0603020202020204" pitchFamily="34" charset="0"/>
              </a:rPr>
              <a:t>[1]</a:t>
            </a:r>
            <a:r>
              <a:rPr lang="en-US" sz="1000" dirty="0">
                <a:solidFill>
                  <a:schemeClr val="bg1"/>
                </a:solidFill>
                <a:latin typeface="Trebuchet MS" panose="020B0603020202020204" pitchFamily="34" charset="0"/>
              </a:rPr>
              <a:t> O-RAN WG6 AAL GAnP Spec.v01.00</a:t>
            </a:r>
          </a:p>
        </p:txBody>
      </p:sp>
      <p:sp>
        <p:nvSpPr>
          <p:cNvPr id="107" name="Content Placeholder 2">
            <a:extLst>
              <a:ext uri="{FF2B5EF4-FFF2-40B4-BE49-F238E27FC236}">
                <a16:creationId xmlns:a16="http://schemas.microsoft.com/office/drawing/2014/main" id="{E51E6788-6049-4CC5-8F5D-55A12AA56DFF}"/>
              </a:ext>
            </a:extLst>
          </p:cNvPr>
          <p:cNvSpPr txBox="1">
            <a:spLocks/>
          </p:cNvSpPr>
          <p:nvPr/>
        </p:nvSpPr>
        <p:spPr bwMode="auto">
          <a:xfrm>
            <a:off x="602825" y="4414374"/>
            <a:ext cx="6666406" cy="1464787"/>
          </a:xfrm>
          <a:prstGeom prst="rect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None/>
              <a:defRPr sz="1400" b="0">
                <a:solidFill>
                  <a:schemeClr val="accent4"/>
                </a:solidFill>
                <a:latin typeface="Trebuchet MS" pitchFamily="34" charset="0"/>
                <a:ea typeface="+mn-ea"/>
                <a:cs typeface="+mn-cs"/>
              </a:defRPr>
            </a:lvl1pPr>
            <a:lvl2pPr marL="571500" indent="0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None/>
              <a:defRPr sz="1200" b="0">
                <a:solidFill>
                  <a:schemeClr val="accent4"/>
                </a:solidFill>
                <a:latin typeface="Trebuchet MS" pitchFamily="34" charset="0"/>
              </a:defRPr>
            </a:lvl2pPr>
            <a:lvl3pPr marL="1089025" indent="0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None/>
              <a:defRPr sz="1100" b="0">
                <a:solidFill>
                  <a:schemeClr val="accent4"/>
                </a:solidFill>
                <a:latin typeface="Trebuchet MS" pitchFamily="34" charset="0"/>
              </a:defRPr>
            </a:lvl3pPr>
            <a:lvl4pPr marL="1774825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  <a:latin typeface="+mn-lt"/>
              </a:defRPr>
            </a:lvl4pPr>
            <a:lvl5pPr marL="2117725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5pPr>
            <a:lvl6pPr marL="25749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6pPr>
            <a:lvl7pPr marL="30321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7pPr>
            <a:lvl8pPr marL="34893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8pPr>
            <a:lvl9pPr marL="39465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9pPr>
          </a:lstStyle>
          <a:p>
            <a:pPr defTabSz="914400"/>
            <a:r>
              <a:rPr lang="en-US" sz="1600" b="1" u="sng" kern="0" dirty="0">
                <a:solidFill>
                  <a:schemeClr val="tx2"/>
                </a:solidFill>
              </a:rPr>
              <a:t>Proposal 1</a:t>
            </a:r>
            <a:r>
              <a:rPr lang="en-US" sz="1600" kern="0" dirty="0">
                <a:solidFill>
                  <a:schemeClr val="tx2"/>
                </a:solidFill>
              </a:rPr>
              <a:t>: </a:t>
            </a:r>
          </a:p>
          <a:p>
            <a:pPr marL="285750" indent="-285750" defTabSz="914400">
              <a:buFont typeface="Arial" panose="020B0604020202020204" pitchFamily="34" charset="0"/>
              <a:buChar char="•"/>
            </a:pPr>
            <a:r>
              <a:rPr lang="en-US" kern="0" dirty="0"/>
              <a:t>O-RAN shall </a:t>
            </a:r>
            <a:r>
              <a:rPr lang="en-US" b="1" kern="0" dirty="0"/>
              <a:t>define</a:t>
            </a:r>
            <a:r>
              <a:rPr lang="en-US" kern="0" dirty="0"/>
              <a:t> AALI API in terms of Requirement, AAL profiles, Operations and Information/data model.</a:t>
            </a:r>
          </a:p>
          <a:p>
            <a:pPr marL="285750" indent="-285750" defTabSz="914400">
              <a:buFont typeface="Arial" panose="020B0604020202020204" pitchFamily="34" charset="0"/>
              <a:buChar char="•"/>
            </a:pPr>
            <a:r>
              <a:rPr lang="en-US" kern="0" dirty="0"/>
              <a:t>AALI API definition </a:t>
            </a:r>
            <a:r>
              <a:rPr lang="en-US" b="1" kern="0" dirty="0"/>
              <a:t>should not </a:t>
            </a:r>
            <a:r>
              <a:rPr lang="en-US" kern="0" dirty="0"/>
              <a:t>be guided by a specific AALI implementation.</a:t>
            </a:r>
          </a:p>
        </p:txBody>
      </p:sp>
    </p:spTree>
    <p:extLst>
      <p:ext uri="{BB962C8B-B14F-4D97-AF65-F5344CB8AC3E}">
        <p14:creationId xmlns:p14="http://schemas.microsoft.com/office/powerpoint/2010/main" val="1668346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42155-FAA9-4DFC-82FF-660F7DEB9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AALI API 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1482CD-96A6-4366-99F5-5FEE8F893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1256" y="1711970"/>
            <a:ext cx="10203008" cy="3187834"/>
          </a:xfrm>
        </p:spPr>
        <p:txBody>
          <a:bodyPr/>
          <a:lstStyle/>
          <a:p>
            <a:r>
              <a:rPr lang="en-US" sz="1500" dirty="0"/>
              <a:t>AALI reference implementation should be a </a:t>
            </a:r>
            <a:r>
              <a:rPr lang="en-US" sz="1500" b="1" dirty="0">
                <a:solidFill>
                  <a:schemeClr val="tx2"/>
                </a:solidFill>
              </a:rPr>
              <a:t>design choice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DPDK can be one of the options but </a:t>
            </a:r>
            <a:r>
              <a:rPr lang="en-US" u="sng" dirty="0"/>
              <a:t>should not be mandated to be the </a:t>
            </a:r>
            <a:r>
              <a:rPr lang="en-US" i="1" u="sng" dirty="0"/>
              <a:t>only one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Technical challenges: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en-US" sz="1300" dirty="0"/>
              <a:t>Various &lt;processor+ accelerator + profile&gt; combinations possible for AAL implementation.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en-US" sz="1300" dirty="0"/>
              <a:t>One programming framework with specific features (e.g., DPDK’s memory management) may not be optimum for all.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Logistic challenges: 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en-US" sz="1300" dirty="0"/>
              <a:t>API upstreaming &amp; approval latency + Sync. between O-RAN spec. publication &amp; DPDK release cadence.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en-US" sz="1300" dirty="0"/>
              <a:t>Not all vendors contributing to O-RAN AAL may be active members of DPDK.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7A6D5D-AAF8-4620-BDB0-D23AC62841B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Why not DPDK only?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DDD7F92-B1B3-48D2-86F5-DF21CBB856FC}"/>
              </a:ext>
            </a:extLst>
          </p:cNvPr>
          <p:cNvSpPr txBox="1">
            <a:spLocks/>
          </p:cNvSpPr>
          <p:nvPr/>
        </p:nvSpPr>
        <p:spPr bwMode="auto">
          <a:xfrm>
            <a:off x="654543" y="5057747"/>
            <a:ext cx="9018543" cy="928986"/>
          </a:xfrm>
          <a:prstGeom prst="rect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None/>
              <a:defRPr sz="1400" b="0">
                <a:solidFill>
                  <a:schemeClr val="accent4"/>
                </a:solidFill>
                <a:latin typeface="Trebuchet MS" pitchFamily="34" charset="0"/>
                <a:ea typeface="+mn-ea"/>
                <a:cs typeface="+mn-cs"/>
              </a:defRPr>
            </a:lvl1pPr>
            <a:lvl2pPr marL="571500" indent="0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None/>
              <a:defRPr sz="1200" b="0">
                <a:solidFill>
                  <a:schemeClr val="accent4"/>
                </a:solidFill>
                <a:latin typeface="Trebuchet MS" pitchFamily="34" charset="0"/>
              </a:defRPr>
            </a:lvl2pPr>
            <a:lvl3pPr marL="1089025" indent="0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None/>
              <a:defRPr sz="1100" b="0">
                <a:solidFill>
                  <a:schemeClr val="accent4"/>
                </a:solidFill>
                <a:latin typeface="Trebuchet MS" pitchFamily="34" charset="0"/>
              </a:defRPr>
            </a:lvl3pPr>
            <a:lvl4pPr marL="1774825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  <a:latin typeface="+mn-lt"/>
              </a:defRPr>
            </a:lvl4pPr>
            <a:lvl5pPr marL="2117725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5pPr>
            <a:lvl6pPr marL="25749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6pPr>
            <a:lvl7pPr marL="30321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7pPr>
            <a:lvl8pPr marL="34893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8pPr>
            <a:lvl9pPr marL="39465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9pPr>
          </a:lstStyle>
          <a:p>
            <a:pPr defTabSz="914400"/>
            <a:r>
              <a:rPr lang="en-US" sz="1600" b="1" u="sng" kern="0" dirty="0">
                <a:solidFill>
                  <a:schemeClr val="tx2"/>
                </a:solidFill>
              </a:rPr>
              <a:t>Proposal 2</a:t>
            </a:r>
            <a:r>
              <a:rPr lang="en-US" sz="1600" kern="0" dirty="0">
                <a:solidFill>
                  <a:schemeClr val="tx2"/>
                </a:solidFill>
              </a:rPr>
              <a:t>: </a:t>
            </a:r>
          </a:p>
          <a:p>
            <a:pPr marL="285750" indent="-285750" defTabSz="914400">
              <a:buFont typeface="Arial" panose="020B0604020202020204" pitchFamily="34" charset="0"/>
              <a:buChar char="•"/>
            </a:pPr>
            <a:r>
              <a:rPr lang="en-US" kern="0" dirty="0"/>
              <a:t>AALI API definition </a:t>
            </a:r>
            <a:r>
              <a:rPr lang="en-US" b="1" kern="0" dirty="0"/>
              <a:t>should not dictate </a:t>
            </a:r>
            <a:r>
              <a:rPr lang="en-US" kern="0" dirty="0"/>
              <a:t>a specific implementation (e.g., DPDK) of AALI.</a:t>
            </a:r>
          </a:p>
          <a:p>
            <a:pPr defTabSz="914400"/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2611925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128194-6D35-40E4-AA7D-30FEB47E2C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AALI API beyond fec (1/6)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B26FE1-2E40-4046-B96A-1B27A291CDD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BBDEV API and inline API: Gap analysis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4DA142F-5692-4F7E-9B27-872DBC11C4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754" y="1844242"/>
            <a:ext cx="10306525" cy="2814022"/>
          </a:xfrm>
        </p:spPr>
        <p:txBody>
          <a:bodyPr/>
          <a:lstStyle/>
          <a:p>
            <a:r>
              <a:rPr lang="en-US" sz="1500" u="sng" dirty="0">
                <a:solidFill>
                  <a:schemeClr val="tx2"/>
                </a:solidFill>
              </a:rPr>
              <a:t>BBDEV API: General features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Developed for lookaside acceleration (FEC).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Provides programming framework for “</a:t>
            </a:r>
            <a:r>
              <a:rPr lang="en-US" i="1" dirty="0"/>
              <a:t>FPGA and/or fixed function accelerators”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Assumes DPDK based memory management – mempool &amp; mbuf.</a:t>
            </a:r>
          </a:p>
          <a:p>
            <a:pPr marL="742950" lvl="1" indent="-171450"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rgbClr val="C00000"/>
                </a:solidFill>
              </a:rPr>
              <a:t>Restriction</a:t>
            </a:r>
            <a:r>
              <a:rPr lang="en-US" sz="1300" dirty="0"/>
              <a:t>: </a:t>
            </a:r>
          </a:p>
          <a:p>
            <a:pPr marL="1260475" lvl="2" indent="-171450">
              <a:buFont typeface="Arial" panose="020B0604020202020204" pitchFamily="34" charset="0"/>
              <a:buChar char="•"/>
            </a:pPr>
            <a:r>
              <a:rPr lang="en-US" sz="1200" dirty="0"/>
              <a:t>Mbuf supports </a:t>
            </a:r>
            <a:r>
              <a:rPr lang="en-US" sz="1200" b="1" dirty="0"/>
              <a:t>fixed</a:t>
            </a:r>
            <a:r>
              <a:rPr lang="en-US" sz="1200" dirty="0"/>
              <a:t> size area for packet data payload. </a:t>
            </a:r>
          </a:p>
          <a:p>
            <a:pPr marL="1260475" lvl="2" indent="-171450">
              <a:buFont typeface="Arial" panose="020B0604020202020204" pitchFamily="34" charset="0"/>
              <a:buChar char="•"/>
            </a:pPr>
            <a:r>
              <a:rPr lang="en-US" sz="1200" dirty="0">
                <a:sym typeface="Wingdings" panose="05000000000000000000" pitchFamily="2" charset="2"/>
              </a:rPr>
              <a:t>Potential </a:t>
            </a:r>
            <a:r>
              <a:rPr lang="en-US" sz="1200" b="1" dirty="0">
                <a:sym typeface="Wingdings" panose="05000000000000000000" pitchFamily="2" charset="2"/>
              </a:rPr>
              <a:t>overallocation</a:t>
            </a:r>
            <a:r>
              <a:rPr lang="en-US" sz="1200" dirty="0">
                <a:solidFill>
                  <a:srgbClr val="C00000"/>
                </a:solidFill>
                <a:sym typeface="Wingdings" panose="05000000000000000000" pitchFamily="2" charset="2"/>
              </a:rPr>
              <a:t> </a:t>
            </a:r>
            <a:r>
              <a:rPr lang="en-US" sz="1200" dirty="0">
                <a:sym typeface="Wingdings" panose="05000000000000000000" pitchFamily="2" charset="2"/>
              </a:rPr>
              <a:t>of memory, when packet size varies dynamically. </a:t>
            </a:r>
          </a:p>
          <a:p>
            <a:pPr marL="742950" lvl="1" indent="-171450">
              <a:buFont typeface="Arial" panose="020B0604020202020204" pitchFamily="34" charset="0"/>
              <a:buChar char="•"/>
            </a:pPr>
            <a:endParaRPr lang="en-US" sz="1100" dirty="0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EE814415-9C18-46B3-8DB9-B02BAF853E4E}"/>
              </a:ext>
            </a:extLst>
          </p:cNvPr>
          <p:cNvGrpSpPr/>
          <p:nvPr/>
        </p:nvGrpSpPr>
        <p:grpSpPr>
          <a:xfrm>
            <a:off x="879894" y="4909551"/>
            <a:ext cx="6096854" cy="674615"/>
            <a:chOff x="879894" y="4909551"/>
            <a:chExt cx="6096854" cy="674615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F58300DF-7728-441F-8F15-4245366DB74B}"/>
                </a:ext>
              </a:extLst>
            </p:cNvPr>
            <p:cNvGrpSpPr/>
            <p:nvPr/>
          </p:nvGrpSpPr>
          <p:grpSpPr>
            <a:xfrm>
              <a:off x="879894" y="5262113"/>
              <a:ext cx="3853133" cy="218536"/>
              <a:chOff x="879894" y="5262113"/>
              <a:chExt cx="3853133" cy="218536"/>
            </a:xfrm>
          </p:grpSpPr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0EBB66E2-5C0A-4C7D-A2B9-93C0EF8DC95E}"/>
                  </a:ext>
                </a:extLst>
              </p:cNvPr>
              <p:cNvSpPr/>
              <p:nvPr/>
            </p:nvSpPr>
            <p:spPr>
              <a:xfrm>
                <a:off x="879894" y="5262113"/>
                <a:ext cx="736121" cy="218536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>
                    <a:solidFill>
                      <a:schemeClr val="accent4"/>
                    </a:solidFill>
                  </a:rPr>
                  <a:t>metadata</a:t>
                </a:r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83F08673-011B-4F5C-8FD6-201DC825B2E9}"/>
                  </a:ext>
                </a:extLst>
              </p:cNvPr>
              <p:cNvSpPr/>
              <p:nvPr/>
            </p:nvSpPr>
            <p:spPr>
              <a:xfrm>
                <a:off x="1616012" y="5262113"/>
                <a:ext cx="1138690" cy="218536"/>
              </a:xfrm>
              <a:prstGeom prst="rect">
                <a:avLst/>
              </a:prstGeom>
              <a:solidFill>
                <a:schemeClr val="accent5"/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/>
                  <a:t>payload</a:t>
                </a:r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C7BF805D-A605-4F1C-930A-C43F80D77522}"/>
                  </a:ext>
                </a:extLst>
              </p:cNvPr>
              <p:cNvSpPr/>
              <p:nvPr/>
            </p:nvSpPr>
            <p:spPr>
              <a:xfrm>
                <a:off x="3594337" y="5262113"/>
                <a:ext cx="1138690" cy="218536"/>
              </a:xfrm>
              <a:prstGeom prst="rect">
                <a:avLst/>
              </a:prstGeom>
              <a:solidFill>
                <a:schemeClr val="tx1"/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/>
              </a:p>
            </p:txBody>
          </p:sp>
        </p:grp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DA3F7CC-56DA-4862-8311-F328B4E8F79F}"/>
                </a:ext>
              </a:extLst>
            </p:cNvPr>
            <p:cNvSpPr/>
            <p:nvPr/>
          </p:nvSpPr>
          <p:spPr>
            <a:xfrm>
              <a:off x="2863970" y="5262113"/>
              <a:ext cx="736121" cy="21853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accent4"/>
                  </a:solidFill>
                </a:rPr>
                <a:t>metadata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8F4C3CDC-A0DB-4AB6-9AA3-BE550F31F82D}"/>
                </a:ext>
              </a:extLst>
            </p:cNvPr>
            <p:cNvSpPr/>
            <p:nvPr/>
          </p:nvSpPr>
          <p:spPr>
            <a:xfrm>
              <a:off x="3600092" y="5262113"/>
              <a:ext cx="914402" cy="218536"/>
            </a:xfrm>
            <a:prstGeom prst="rect">
              <a:avLst/>
            </a:prstGeom>
            <a:solidFill>
              <a:schemeClr val="accent5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payload</a:t>
              </a:r>
            </a:p>
          </p:txBody>
        </p: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9E837EB9-2C5D-4922-89C3-C4DBC64641EF}"/>
                </a:ext>
              </a:extLst>
            </p:cNvPr>
            <p:cNvGrpSpPr/>
            <p:nvPr/>
          </p:nvGrpSpPr>
          <p:grpSpPr>
            <a:xfrm>
              <a:off x="4842294" y="5262113"/>
              <a:ext cx="1874808" cy="218536"/>
              <a:chOff x="879894" y="5262113"/>
              <a:chExt cx="1874808" cy="218536"/>
            </a:xfrm>
          </p:grpSpPr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9B7863E8-A8A2-44C8-93E0-3F9068FB830C}"/>
                  </a:ext>
                </a:extLst>
              </p:cNvPr>
              <p:cNvSpPr/>
              <p:nvPr/>
            </p:nvSpPr>
            <p:spPr>
              <a:xfrm>
                <a:off x="879894" y="5262113"/>
                <a:ext cx="736121" cy="218536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 w="1270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>
                    <a:solidFill>
                      <a:schemeClr val="accent4"/>
                    </a:solidFill>
                  </a:rPr>
                  <a:t>metadata</a:t>
                </a:r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C57B37AE-A127-4100-A28E-4011E0EFB457}"/>
                  </a:ext>
                </a:extLst>
              </p:cNvPr>
              <p:cNvSpPr/>
              <p:nvPr/>
            </p:nvSpPr>
            <p:spPr>
              <a:xfrm>
                <a:off x="1616012" y="5262113"/>
                <a:ext cx="1138690" cy="218536"/>
              </a:xfrm>
              <a:prstGeom prst="rect">
                <a:avLst/>
              </a:prstGeom>
              <a:solidFill>
                <a:schemeClr val="accent5"/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/>
                  <a:t>payload</a:t>
                </a:r>
              </a:p>
            </p:txBody>
          </p:sp>
        </p:grp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B950ABAD-A0F6-420D-9425-E4F7133144E5}"/>
                </a:ext>
              </a:extLst>
            </p:cNvPr>
            <p:cNvCxnSpPr/>
            <p:nvPr/>
          </p:nvCxnSpPr>
          <p:spPr>
            <a:xfrm>
              <a:off x="1616015" y="5584166"/>
              <a:ext cx="1132936" cy="0"/>
            </a:xfrm>
            <a:prstGeom prst="straightConnector1">
              <a:avLst/>
            </a:prstGeom>
            <a:ln>
              <a:solidFill>
                <a:schemeClr val="accent4"/>
              </a:solidFill>
              <a:headEnd type="triangle"/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518645AF-9D65-4AC1-A30D-53FB6808AAC0}"/>
                </a:ext>
              </a:extLst>
            </p:cNvPr>
            <p:cNvSpPr/>
            <p:nvPr/>
          </p:nvSpPr>
          <p:spPr>
            <a:xfrm>
              <a:off x="1549578" y="4943198"/>
              <a:ext cx="617667" cy="216035"/>
            </a:xfrm>
            <a:prstGeom prst="rect">
              <a:avLst/>
            </a:prstGeom>
            <a:solidFill>
              <a:schemeClr val="tx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accent4"/>
                  </a:solidFill>
                </a:rPr>
                <a:t>mbuf0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9F3F1D62-E9A2-4A3C-B3DB-752727240095}"/>
                </a:ext>
              </a:extLst>
            </p:cNvPr>
            <p:cNvSpPr/>
            <p:nvPr/>
          </p:nvSpPr>
          <p:spPr>
            <a:xfrm>
              <a:off x="3512966" y="4941218"/>
              <a:ext cx="617667" cy="216035"/>
            </a:xfrm>
            <a:prstGeom prst="rect">
              <a:avLst/>
            </a:prstGeom>
            <a:solidFill>
              <a:schemeClr val="tx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accent4"/>
                  </a:solidFill>
                </a:rPr>
                <a:t>mbuf1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4BE756EA-6A2D-44D5-8D73-26F2BAC6CF3C}"/>
                </a:ext>
              </a:extLst>
            </p:cNvPr>
            <p:cNvSpPr/>
            <p:nvPr/>
          </p:nvSpPr>
          <p:spPr>
            <a:xfrm>
              <a:off x="5381350" y="4909551"/>
              <a:ext cx="617667" cy="216035"/>
            </a:xfrm>
            <a:prstGeom prst="rect">
              <a:avLst/>
            </a:prstGeom>
            <a:solidFill>
              <a:schemeClr val="tx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accent4"/>
                  </a:solidFill>
                </a:rPr>
                <a:t>mbuf2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74FBD649-A0A9-4A2C-B1E3-4923919589D5}"/>
                </a:ext>
              </a:extLst>
            </p:cNvPr>
            <p:cNvSpPr/>
            <p:nvPr/>
          </p:nvSpPr>
          <p:spPr>
            <a:xfrm>
              <a:off x="6721278" y="5269769"/>
              <a:ext cx="255470" cy="216035"/>
            </a:xfrm>
            <a:prstGeom prst="rect">
              <a:avLst/>
            </a:prstGeom>
            <a:solidFill>
              <a:schemeClr val="tx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accent4"/>
                  </a:solidFill>
                </a:rPr>
                <a:t>…</a:t>
              </a:r>
            </a:p>
          </p:txBody>
        </p: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AC340CE7-F946-4CEB-931D-22AACA6D1178}"/>
                </a:ext>
              </a:extLst>
            </p:cNvPr>
            <p:cNvCxnSpPr/>
            <p:nvPr/>
          </p:nvCxnSpPr>
          <p:spPr>
            <a:xfrm>
              <a:off x="3597215" y="5570312"/>
              <a:ext cx="1132936" cy="0"/>
            </a:xfrm>
            <a:prstGeom prst="straightConnector1">
              <a:avLst/>
            </a:prstGeom>
            <a:ln>
              <a:solidFill>
                <a:schemeClr val="accent4"/>
              </a:solidFill>
              <a:headEnd type="triangle"/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32F29BBF-BE80-47E5-A2E4-F7D9A432E6D8}"/>
                </a:ext>
              </a:extLst>
            </p:cNvPr>
            <p:cNvCxnSpPr/>
            <p:nvPr/>
          </p:nvCxnSpPr>
          <p:spPr>
            <a:xfrm>
              <a:off x="5590290" y="5580208"/>
              <a:ext cx="1132936" cy="0"/>
            </a:xfrm>
            <a:prstGeom prst="straightConnector1">
              <a:avLst/>
            </a:prstGeom>
            <a:ln>
              <a:solidFill>
                <a:schemeClr val="accent4"/>
              </a:solidFill>
              <a:headEnd type="triangle"/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3CD41759-5E0E-4E6D-868E-07DC9C333498}"/>
              </a:ext>
            </a:extLst>
          </p:cNvPr>
          <p:cNvSpPr txBox="1"/>
          <p:nvPr/>
        </p:nvSpPr>
        <p:spPr>
          <a:xfrm>
            <a:off x="1880557" y="5834463"/>
            <a:ext cx="4238446" cy="2585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200" dirty="0">
                <a:solidFill>
                  <a:schemeClr val="bg1"/>
                </a:solidFill>
                <a:latin typeface="Trebuchet MS" panose="020B0603020202020204" pitchFamily="34" charset="0"/>
              </a:rPr>
              <a:t>Fig. 2 mbufs with </a:t>
            </a:r>
            <a:r>
              <a:rPr lang="en-US" sz="1200" dirty="0">
                <a:solidFill>
                  <a:srgbClr val="C00000"/>
                </a:solidFill>
                <a:latin typeface="Trebuchet MS" panose="020B0603020202020204" pitchFamily="34" charset="0"/>
              </a:rPr>
              <a:t>fixed size </a:t>
            </a:r>
            <a:r>
              <a:rPr lang="en-US" sz="1200" dirty="0">
                <a:solidFill>
                  <a:schemeClr val="bg1"/>
                </a:solidFill>
                <a:latin typeface="Trebuchet MS" panose="020B0603020202020204" pitchFamily="34" charset="0"/>
              </a:rPr>
              <a:t>within DPDK mempool </a:t>
            </a:r>
          </a:p>
        </p:txBody>
      </p:sp>
    </p:spTree>
    <p:extLst>
      <p:ext uri="{BB962C8B-B14F-4D97-AF65-F5344CB8AC3E}">
        <p14:creationId xmlns:p14="http://schemas.microsoft.com/office/powerpoint/2010/main" val="735015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128194-6D35-40E4-AA7D-30FEB47E2C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AALI API beyond fec (2/6)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B26FE1-2E40-4046-B96A-1B27A291CDD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BBDEV API and inline API: Gap analysis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4DA142F-5692-4F7E-9B27-872DBC11C4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755" y="1844242"/>
            <a:ext cx="4020743" cy="3813841"/>
          </a:xfrm>
        </p:spPr>
        <p:txBody>
          <a:bodyPr/>
          <a:lstStyle/>
          <a:p>
            <a:r>
              <a:rPr lang="en-US" sz="1500" u="sng" dirty="0">
                <a:solidFill>
                  <a:schemeClr val="tx2"/>
                </a:solidFill>
                <a:latin typeface="Trebuchet MS"/>
              </a:rPr>
              <a:t>BBDEV API: Memory management (1/2)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latin typeface="Trebuchet MS"/>
              </a:rPr>
              <a:t>DPDK based memory management – mempool &amp; mbuf (contd.)</a:t>
            </a:r>
          </a:p>
          <a:p>
            <a:pPr marL="742950" lvl="1" indent="-171450"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rgbClr val="C00000"/>
                </a:solidFill>
                <a:latin typeface="Trebuchet MS"/>
                <a:sym typeface="Wingdings" panose="05000000000000000000" pitchFamily="2" charset="2"/>
              </a:rPr>
              <a:t>Issue 1, RX side</a:t>
            </a:r>
            <a:r>
              <a:rPr lang="en-US" sz="1300" dirty="0">
                <a:latin typeface="Trebuchet MS"/>
                <a:sym typeface="Wingdings" panose="05000000000000000000" pitchFamily="2" charset="2"/>
              </a:rPr>
              <a:t>: </a:t>
            </a:r>
          </a:p>
          <a:p>
            <a:pPr marL="1260475" lvl="2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Trebuchet MS"/>
              </a:rPr>
              <a:t>Mbufs used to receive network packets are unpredictable in a multi-threaded environment.</a:t>
            </a:r>
            <a:endParaRPr lang="en-US" sz="1200" dirty="0"/>
          </a:p>
          <a:p>
            <a:pPr marL="1260475" lvl="2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5E5E5E"/>
                </a:solidFill>
                <a:latin typeface="Trebuchet MS"/>
              </a:rPr>
              <a:t>Application does not know in advance where packets will be received in the memory.</a:t>
            </a:r>
          </a:p>
          <a:p>
            <a:pPr marL="1260475" lvl="2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5E5E5E"/>
                </a:solidFill>
                <a:latin typeface="Trebuchet MS"/>
              </a:rPr>
              <a:t>Requires additional steps for packet reordering.</a:t>
            </a:r>
          </a:p>
          <a:p>
            <a:pPr marL="742950" lvl="1"/>
            <a:endParaRPr lang="en-US" sz="1200" dirty="0">
              <a:latin typeface="Trebuchet MS"/>
            </a:endParaRPr>
          </a:p>
        </p:txBody>
      </p:sp>
      <p:pic>
        <p:nvPicPr>
          <p:cNvPr id="9" name="Immagine 4" descr="Immagine che contiene screenshot&#10;&#10;Descrizione generata con affidabilità molto elevata">
            <a:extLst>
              <a:ext uri="{FF2B5EF4-FFF2-40B4-BE49-F238E27FC236}">
                <a16:creationId xmlns:a16="http://schemas.microsoft.com/office/drawing/2014/main" id="{BF3B7C21-768D-4DF9-9AB9-92A0220E3F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9023" y="2145890"/>
            <a:ext cx="5557552" cy="205293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86A3449-9F07-4E03-A10B-7A4224D3D093}"/>
              </a:ext>
            </a:extLst>
          </p:cNvPr>
          <p:cNvSpPr txBox="1"/>
          <p:nvPr/>
        </p:nvSpPr>
        <p:spPr>
          <a:xfrm>
            <a:off x="5888965" y="4160939"/>
            <a:ext cx="4238446" cy="2585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200" dirty="0">
                <a:solidFill>
                  <a:schemeClr val="bg1"/>
                </a:solidFill>
                <a:latin typeface="Trebuchet MS" panose="020B0603020202020204" pitchFamily="34" charset="0"/>
              </a:rPr>
              <a:t>Fig. 3 </a:t>
            </a:r>
            <a:r>
              <a:rPr lang="en-US" sz="1200" dirty="0">
                <a:solidFill>
                  <a:srgbClr val="C00000"/>
                </a:solidFill>
                <a:latin typeface="Trebuchet MS" panose="020B0603020202020204" pitchFamily="34" charset="0"/>
              </a:rPr>
              <a:t>Out-of-order</a:t>
            </a:r>
            <a:r>
              <a:rPr lang="en-US" sz="1200" dirty="0">
                <a:solidFill>
                  <a:schemeClr val="bg1"/>
                </a:solidFill>
                <a:latin typeface="Trebuchet MS" panose="020B0603020202020204" pitchFamily="34" charset="0"/>
              </a:rPr>
              <a:t> packet reception in DPDK mempool </a:t>
            </a:r>
          </a:p>
        </p:txBody>
      </p:sp>
    </p:spTree>
    <p:extLst>
      <p:ext uri="{BB962C8B-B14F-4D97-AF65-F5344CB8AC3E}">
        <p14:creationId xmlns:p14="http://schemas.microsoft.com/office/powerpoint/2010/main" val="1152294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128194-6D35-40E4-AA7D-30FEB47E2C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AALI API beyond fec (3/6)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B26FE1-2E40-4046-B96A-1B27A291CDD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BBDEV API and inline API: Gap analysis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4DA142F-5692-4F7E-9B27-872DBC11C4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756" y="1844242"/>
            <a:ext cx="5464230" cy="2894535"/>
          </a:xfrm>
        </p:spPr>
        <p:txBody>
          <a:bodyPr/>
          <a:lstStyle/>
          <a:p>
            <a:r>
              <a:rPr lang="en-US" sz="1500" u="sng" dirty="0">
                <a:solidFill>
                  <a:schemeClr val="tx2"/>
                </a:solidFill>
                <a:latin typeface="Trebuchet MS"/>
              </a:rPr>
              <a:t>BBDEV API: Memory management (2/2)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latin typeface="Trebuchet MS"/>
              </a:rPr>
              <a:t>DPDK based memory management – mempool &amp; mbuf (contd.)</a:t>
            </a:r>
          </a:p>
          <a:p>
            <a:pPr marL="742950" lvl="1" indent="-171450"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rgbClr val="C00000"/>
                </a:solidFill>
                <a:latin typeface="Trebuchet MS"/>
              </a:rPr>
              <a:t>Issue 2</a:t>
            </a:r>
            <a:r>
              <a:rPr lang="en-US" sz="1300" dirty="0">
                <a:latin typeface="Trebuchet MS"/>
              </a:rPr>
              <a:t>:</a:t>
            </a:r>
          </a:p>
          <a:p>
            <a:pPr marL="1260475" lvl="2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Trebuchet MS"/>
              </a:rPr>
              <a:t>DPDK RX/TX functions require CPU into the critical path.</a:t>
            </a:r>
            <a:endParaRPr lang="en-US" sz="1200" dirty="0"/>
          </a:p>
          <a:p>
            <a:pPr marL="1260475" lvl="2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Trebuchet MS"/>
              </a:rPr>
              <a:t>Can not use direct GPU &lt;&gt; NIC communication techniques (e.g., </a:t>
            </a:r>
            <a:r>
              <a:rPr lang="en-US" sz="1200" dirty="0">
                <a:latin typeface="Trebuchet MS"/>
                <a:hlinkClick r:id="rId3"/>
              </a:rPr>
              <a:t>GPUDirect Async</a:t>
            </a:r>
            <a:r>
              <a:rPr lang="en-US" sz="1200" dirty="0">
                <a:latin typeface="Trebuchet MS"/>
              </a:rPr>
              <a:t>)</a:t>
            </a:r>
          </a:p>
        </p:txBody>
      </p:sp>
      <p:pic>
        <p:nvPicPr>
          <p:cNvPr id="3" name="Immagine 7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ECB1AB06-52AC-40C9-A063-FEF777911F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3929" y="1824622"/>
            <a:ext cx="2743200" cy="27383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ECBE98A-B43C-4C72-8056-D5071CEE2B53}"/>
              </a:ext>
            </a:extLst>
          </p:cNvPr>
          <p:cNvSpPr txBox="1"/>
          <p:nvPr/>
        </p:nvSpPr>
        <p:spPr>
          <a:xfrm>
            <a:off x="6648089" y="4649769"/>
            <a:ext cx="4238446" cy="2585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200" dirty="0">
                <a:solidFill>
                  <a:schemeClr val="bg1"/>
                </a:solidFill>
                <a:latin typeface="Trebuchet MS" panose="020B0603020202020204" pitchFamily="34" charset="0"/>
              </a:rPr>
              <a:t>Fig. 4 CPU </a:t>
            </a:r>
            <a:r>
              <a:rPr lang="en-US" sz="1200" dirty="0">
                <a:solidFill>
                  <a:srgbClr val="C00000"/>
                </a:solidFill>
                <a:latin typeface="Trebuchet MS" panose="020B0603020202020204" pitchFamily="34" charset="0"/>
              </a:rPr>
              <a:t>involvement</a:t>
            </a:r>
            <a:r>
              <a:rPr lang="en-US" sz="1200" dirty="0">
                <a:solidFill>
                  <a:schemeClr val="bg1"/>
                </a:solidFill>
                <a:latin typeface="Trebuchet MS" panose="020B0603020202020204" pitchFamily="34" charset="0"/>
              </a:rPr>
              <a:t> in DPDK Rx function call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4A780BD-613F-46D8-AAF2-2E9EA98BA4A8}"/>
              </a:ext>
            </a:extLst>
          </p:cNvPr>
          <p:cNvSpPr txBox="1">
            <a:spLocks/>
          </p:cNvSpPr>
          <p:nvPr/>
        </p:nvSpPr>
        <p:spPr bwMode="auto">
          <a:xfrm>
            <a:off x="608535" y="5126759"/>
            <a:ext cx="9018543" cy="928986"/>
          </a:xfrm>
          <a:prstGeom prst="rect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None/>
              <a:defRPr sz="1400" b="0">
                <a:solidFill>
                  <a:schemeClr val="accent4"/>
                </a:solidFill>
                <a:latin typeface="Trebuchet MS" pitchFamily="34" charset="0"/>
                <a:ea typeface="+mn-ea"/>
                <a:cs typeface="+mn-cs"/>
              </a:defRPr>
            </a:lvl1pPr>
            <a:lvl2pPr marL="571500" indent="0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None/>
              <a:defRPr sz="1200" b="0">
                <a:solidFill>
                  <a:schemeClr val="accent4"/>
                </a:solidFill>
                <a:latin typeface="Trebuchet MS" pitchFamily="34" charset="0"/>
              </a:defRPr>
            </a:lvl2pPr>
            <a:lvl3pPr marL="1089025" indent="0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None/>
              <a:defRPr sz="1100" b="0">
                <a:solidFill>
                  <a:schemeClr val="accent4"/>
                </a:solidFill>
                <a:latin typeface="Trebuchet MS" pitchFamily="34" charset="0"/>
              </a:defRPr>
            </a:lvl3pPr>
            <a:lvl4pPr marL="1774825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  <a:latin typeface="+mn-lt"/>
              </a:defRPr>
            </a:lvl4pPr>
            <a:lvl5pPr marL="2117725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5pPr>
            <a:lvl6pPr marL="25749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6pPr>
            <a:lvl7pPr marL="30321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7pPr>
            <a:lvl8pPr marL="34893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8pPr>
            <a:lvl9pPr marL="39465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9pPr>
          </a:lstStyle>
          <a:p>
            <a:pPr defTabSz="914400"/>
            <a:r>
              <a:rPr lang="en-US" sz="1600" b="1" u="sng" kern="0" dirty="0">
                <a:solidFill>
                  <a:schemeClr val="tx2"/>
                </a:solidFill>
              </a:rPr>
              <a:t>Proposal 3</a:t>
            </a:r>
            <a:r>
              <a:rPr lang="en-US" sz="1600" kern="0" dirty="0">
                <a:solidFill>
                  <a:schemeClr val="tx2"/>
                </a:solidFill>
              </a:rPr>
              <a:t>: </a:t>
            </a:r>
          </a:p>
          <a:p>
            <a:pPr marL="285750" indent="-285750" defTabSz="914400">
              <a:buFont typeface="Arial" panose="020B0604020202020204" pitchFamily="34" charset="0"/>
              <a:buChar char="•"/>
            </a:pPr>
            <a:r>
              <a:rPr lang="en-US" kern="0" dirty="0"/>
              <a:t>Memory management should be </a:t>
            </a:r>
            <a:r>
              <a:rPr lang="en-US" b="1" kern="0" dirty="0"/>
              <a:t>out of scope </a:t>
            </a:r>
            <a:r>
              <a:rPr lang="en-US" kern="0" dirty="0"/>
              <a:t>of AALI definition and left up to AALI implementation.</a:t>
            </a:r>
          </a:p>
          <a:p>
            <a:pPr defTabSz="914400"/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1042774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73FCA4-B072-4E55-849B-8F695FB2B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AALI API beyond fec (4/6)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C11AC4-544B-4AA7-95B6-BADA70763F1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BBDEV API and inline API: Gap analysis</a:t>
            </a:r>
          </a:p>
          <a:p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5684826-1880-485D-B4D4-B31D234E06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2759" y="1654462"/>
            <a:ext cx="7586328" cy="3164829"/>
          </a:xfrm>
        </p:spPr>
        <p:txBody>
          <a:bodyPr/>
          <a:lstStyle/>
          <a:p>
            <a:r>
              <a:rPr lang="en-US" sz="1500" u="sng" dirty="0">
                <a:solidFill>
                  <a:schemeClr val="tx2"/>
                </a:solidFill>
              </a:rPr>
              <a:t>BBDEV API: Queue mapping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BBDEV API is centered around the notion of “Queue” for accelerator offload.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One enqueue call can offload work associated with a single “Queue ID”.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An AAL queue supports only one type of AAL profile</a:t>
            </a:r>
            <a:r>
              <a:rPr lang="en-US" i="1" dirty="0"/>
              <a:t>.</a:t>
            </a:r>
            <a:endParaRPr lang="en-US" dirty="0"/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en-US" sz="1300" dirty="0"/>
              <a:t>Inefficient for inline acceleration, where profiles are defined  on a “</a:t>
            </a:r>
            <a:r>
              <a:rPr lang="en-US" sz="1300" dirty="0">
                <a:solidFill>
                  <a:schemeClr val="tx2"/>
                </a:solidFill>
              </a:rPr>
              <a:t>per-channel</a:t>
            </a:r>
            <a:r>
              <a:rPr lang="en-US" sz="1300" dirty="0"/>
              <a:t>” basis.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en-US" sz="1300" dirty="0"/>
              <a:t>Inline API invokes enqueue function “</a:t>
            </a:r>
            <a:r>
              <a:rPr lang="en-US" sz="1300" dirty="0">
                <a:solidFill>
                  <a:schemeClr val="tx2"/>
                </a:solidFill>
              </a:rPr>
              <a:t>per-slot</a:t>
            </a:r>
            <a:r>
              <a:rPr lang="en-US" sz="1300" dirty="0"/>
              <a:t>”, with workload combining multiple “per-channel” profiles.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en-US" sz="1300" dirty="0"/>
              <a:t>BBDEV API invokes separate enqueue functions for DL and UL workloads </a:t>
            </a:r>
            <a:r>
              <a:rPr lang="en-US" sz="1300" dirty="0">
                <a:sym typeface="Wingdings" panose="05000000000000000000" pitchFamily="2" charset="2"/>
              </a:rPr>
              <a:t> inefficient</a:t>
            </a:r>
            <a:r>
              <a:rPr lang="en-US" sz="1300" dirty="0"/>
              <a:t> for inline profile while accelerating workload for “S” slot.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900" dirty="0">
              <a:sym typeface="Wingdings" panose="05000000000000000000" pitchFamily="2" charset="2"/>
            </a:endParaRPr>
          </a:p>
          <a:p>
            <a:pPr marL="742950" lvl="1" indent="-171450">
              <a:buFont typeface="Arial" panose="020B0604020202020204" pitchFamily="34" charset="0"/>
              <a:buChar char="•"/>
            </a:pPr>
            <a:endParaRPr lang="en-US" sz="11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66F54FA-1EE7-4B9C-B07F-83988264303A}"/>
              </a:ext>
            </a:extLst>
          </p:cNvPr>
          <p:cNvSpPr txBox="1"/>
          <p:nvPr/>
        </p:nvSpPr>
        <p:spPr>
          <a:xfrm>
            <a:off x="8563153" y="4834378"/>
            <a:ext cx="1984075" cy="590931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200" dirty="0">
                <a:solidFill>
                  <a:schemeClr val="bg1"/>
                </a:solidFill>
                <a:latin typeface="Trebuchet MS" panose="020B0603020202020204" pitchFamily="34" charset="0"/>
              </a:rPr>
              <a:t>Fig. 5 AAL Device with multiple queues as shown in AAL GAnP Spec. 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B27283C5-1BE5-47D7-BD58-9CFA87AB034D}"/>
              </a:ext>
            </a:extLst>
          </p:cNvPr>
          <p:cNvGrpSpPr/>
          <p:nvPr/>
        </p:nvGrpSpPr>
        <p:grpSpPr>
          <a:xfrm>
            <a:off x="8298611" y="1702279"/>
            <a:ext cx="2288876" cy="3128514"/>
            <a:chOff x="8390626" y="1696528"/>
            <a:chExt cx="2288876" cy="3128514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3289CD0E-A07D-44C7-B2B3-36CAFAE417B1}"/>
                </a:ext>
              </a:extLst>
            </p:cNvPr>
            <p:cNvSpPr/>
            <p:nvPr/>
          </p:nvSpPr>
          <p:spPr>
            <a:xfrm>
              <a:off x="8390626" y="1696528"/>
              <a:ext cx="2288876" cy="1978325"/>
            </a:xfrm>
            <a:prstGeom prst="roundRect">
              <a:avLst/>
            </a:prstGeom>
            <a:noFill/>
            <a:ln w="127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F0AA3A0-7CDC-499E-8B92-6951A038139B}"/>
                </a:ext>
              </a:extLst>
            </p:cNvPr>
            <p:cNvSpPr/>
            <p:nvPr/>
          </p:nvSpPr>
          <p:spPr>
            <a:xfrm>
              <a:off x="8735684" y="1743654"/>
              <a:ext cx="1667773" cy="216035"/>
            </a:xfrm>
            <a:prstGeom prst="rect">
              <a:avLst/>
            </a:prstGeom>
            <a:solidFill>
              <a:schemeClr val="tx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accent4"/>
                  </a:solidFill>
                </a:rPr>
                <a:t>Application</a:t>
              </a: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4709C6FB-E876-42D1-A3A5-B72865DA3764}"/>
                </a:ext>
              </a:extLst>
            </p:cNvPr>
            <p:cNvSpPr/>
            <p:nvPr/>
          </p:nvSpPr>
          <p:spPr>
            <a:xfrm>
              <a:off x="8545902" y="2081843"/>
              <a:ext cx="937404" cy="1196196"/>
            </a:xfrm>
            <a:prstGeom prst="round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C0EC826E-B9FF-421A-A57F-8DD42550A04D}"/>
                </a:ext>
              </a:extLst>
            </p:cNvPr>
            <p:cNvSpPr/>
            <p:nvPr/>
          </p:nvSpPr>
          <p:spPr>
            <a:xfrm>
              <a:off x="9601200" y="2081842"/>
              <a:ext cx="937404" cy="1199071"/>
            </a:xfrm>
            <a:prstGeom prst="round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7A90943-2516-4A7B-873F-26462FF83946}"/>
                </a:ext>
              </a:extLst>
            </p:cNvPr>
            <p:cNvSpPr/>
            <p:nvPr/>
          </p:nvSpPr>
          <p:spPr>
            <a:xfrm>
              <a:off x="8614913" y="3324045"/>
              <a:ext cx="1851804" cy="253042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AAL DevID 1</a:t>
              </a:r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788DB36E-F8C0-4303-9D3F-5C83C1596F3C}"/>
                </a:ext>
              </a:extLst>
            </p:cNvPr>
            <p:cNvGrpSpPr/>
            <p:nvPr/>
          </p:nvGrpSpPr>
          <p:grpSpPr>
            <a:xfrm>
              <a:off x="8913963" y="2628181"/>
              <a:ext cx="224287" cy="621102"/>
              <a:chOff x="8913963" y="2587924"/>
              <a:chExt cx="224287" cy="621102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512E51F-ED47-4F60-874C-D1718D7FC92C}"/>
                  </a:ext>
                </a:extLst>
              </p:cNvPr>
              <p:cNvSpPr/>
              <p:nvPr/>
            </p:nvSpPr>
            <p:spPr>
              <a:xfrm>
                <a:off x="8913963" y="3071003"/>
                <a:ext cx="224287" cy="138023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351EB216-FDAB-4575-A62A-56F96927E4BB}"/>
                  </a:ext>
                </a:extLst>
              </p:cNvPr>
              <p:cNvSpPr/>
              <p:nvPr/>
            </p:nvSpPr>
            <p:spPr>
              <a:xfrm>
                <a:off x="8913963" y="2909977"/>
                <a:ext cx="224287" cy="138023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E6DD1E79-0665-4EE9-BDAB-A3AA6E852AD6}"/>
                  </a:ext>
                </a:extLst>
              </p:cNvPr>
              <p:cNvSpPr/>
              <p:nvPr/>
            </p:nvSpPr>
            <p:spPr>
              <a:xfrm>
                <a:off x="8913963" y="2748950"/>
                <a:ext cx="224287" cy="138023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4810E392-D4B9-460B-8C29-A00A402838BC}"/>
                  </a:ext>
                </a:extLst>
              </p:cNvPr>
              <p:cNvSpPr/>
              <p:nvPr/>
            </p:nvSpPr>
            <p:spPr>
              <a:xfrm>
                <a:off x="8913963" y="2587924"/>
                <a:ext cx="224287" cy="138023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072861D0-4C9D-42F8-BC11-CE200DC2E3C0}"/>
                </a:ext>
              </a:extLst>
            </p:cNvPr>
            <p:cNvGrpSpPr/>
            <p:nvPr/>
          </p:nvGrpSpPr>
          <p:grpSpPr>
            <a:xfrm>
              <a:off x="9998015" y="2631056"/>
              <a:ext cx="224287" cy="621102"/>
              <a:chOff x="8913963" y="2587924"/>
              <a:chExt cx="224287" cy="621102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8ACCB3CE-F523-4D6E-A7D2-46D38CEBC117}"/>
                  </a:ext>
                </a:extLst>
              </p:cNvPr>
              <p:cNvSpPr/>
              <p:nvPr/>
            </p:nvSpPr>
            <p:spPr>
              <a:xfrm>
                <a:off x="8913963" y="3071003"/>
                <a:ext cx="224287" cy="138023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D738385F-A737-43C4-8B20-4CF02AB2B57F}"/>
                  </a:ext>
                </a:extLst>
              </p:cNvPr>
              <p:cNvSpPr/>
              <p:nvPr/>
            </p:nvSpPr>
            <p:spPr>
              <a:xfrm>
                <a:off x="8913963" y="2909977"/>
                <a:ext cx="224287" cy="138023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0CBB0948-755E-40DB-B419-D9E453BA1F08}"/>
                  </a:ext>
                </a:extLst>
              </p:cNvPr>
              <p:cNvSpPr/>
              <p:nvPr/>
            </p:nvSpPr>
            <p:spPr>
              <a:xfrm>
                <a:off x="8913963" y="2748950"/>
                <a:ext cx="224287" cy="138023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E4E769E5-30E6-4630-8844-93DDF317EF5A}"/>
                  </a:ext>
                </a:extLst>
              </p:cNvPr>
              <p:cNvSpPr/>
              <p:nvPr/>
            </p:nvSpPr>
            <p:spPr>
              <a:xfrm>
                <a:off x="8913963" y="2587924"/>
                <a:ext cx="224287" cy="138023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6A9B1E1-94AA-440C-8D4C-8E0BF7D9D916}"/>
                </a:ext>
              </a:extLst>
            </p:cNvPr>
            <p:cNvSpPr/>
            <p:nvPr/>
          </p:nvSpPr>
          <p:spPr>
            <a:xfrm>
              <a:off x="8586158" y="2131843"/>
              <a:ext cx="833887" cy="216035"/>
            </a:xfrm>
            <a:prstGeom prst="rect">
              <a:avLst/>
            </a:prstGeom>
            <a:solidFill>
              <a:schemeClr val="tx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accent4"/>
                  </a:solidFill>
                </a:rPr>
                <a:t>Thread #0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46316E6E-2AAF-4A9C-8882-A4D12F091B16}"/>
                </a:ext>
              </a:extLst>
            </p:cNvPr>
            <p:cNvSpPr/>
            <p:nvPr/>
          </p:nvSpPr>
          <p:spPr>
            <a:xfrm>
              <a:off x="9647207" y="2134719"/>
              <a:ext cx="833887" cy="216035"/>
            </a:xfrm>
            <a:prstGeom prst="rect">
              <a:avLst/>
            </a:prstGeom>
            <a:solidFill>
              <a:schemeClr val="tx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accent4"/>
                  </a:solidFill>
                </a:rPr>
                <a:t>Thread #1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F934F71B-7D4B-449C-837B-079E148934E9}"/>
                </a:ext>
              </a:extLst>
            </p:cNvPr>
            <p:cNvSpPr/>
            <p:nvPr/>
          </p:nvSpPr>
          <p:spPr>
            <a:xfrm>
              <a:off x="8709804" y="2433768"/>
              <a:ext cx="698740" cy="136904"/>
            </a:xfrm>
            <a:prstGeom prst="rect">
              <a:avLst/>
            </a:prstGeom>
            <a:solidFill>
              <a:schemeClr val="tx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chemeClr val="accent4"/>
                  </a:solidFill>
                </a:rPr>
                <a:t>QueueID0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40FAB01B-6AE0-4AB5-828E-66258A885940}"/>
                </a:ext>
              </a:extLst>
            </p:cNvPr>
            <p:cNvSpPr/>
            <p:nvPr/>
          </p:nvSpPr>
          <p:spPr>
            <a:xfrm>
              <a:off x="9770853" y="2430893"/>
              <a:ext cx="698740" cy="136904"/>
            </a:xfrm>
            <a:prstGeom prst="rect">
              <a:avLst/>
            </a:prstGeom>
            <a:solidFill>
              <a:schemeClr val="tx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chemeClr val="accent4"/>
                  </a:solidFill>
                </a:rPr>
                <a:t>QueueID1</a:t>
              </a:r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71348309-30D3-4EED-BC10-8D6ABD0521A8}"/>
                </a:ext>
              </a:extLst>
            </p:cNvPr>
            <p:cNvSpPr/>
            <p:nvPr/>
          </p:nvSpPr>
          <p:spPr>
            <a:xfrm>
              <a:off x="8678174" y="3876137"/>
              <a:ext cx="1736785" cy="299049"/>
            </a:xfrm>
            <a:prstGeom prst="roundRect">
              <a:avLst/>
            </a:prstGeom>
            <a:solidFill>
              <a:srgbClr val="EFFFD5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accent4"/>
                  </a:solidFill>
                </a:rPr>
                <a:t>Library|Driver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667C9CB7-0F51-40BD-8D72-3D566A80A694}"/>
                </a:ext>
              </a:extLst>
            </p:cNvPr>
            <p:cNvSpPr/>
            <p:nvPr/>
          </p:nvSpPr>
          <p:spPr>
            <a:xfrm>
              <a:off x="8712679" y="4416725"/>
              <a:ext cx="1667774" cy="316302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HW accelerator</a:t>
              </a: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91082138-29C6-49BA-B347-C66FDCA6F935}"/>
                </a:ext>
              </a:extLst>
            </p:cNvPr>
            <p:cNvCxnSpPr>
              <a:cxnSpLocks/>
              <a:stCxn id="27" idx="2"/>
              <a:endCxn id="28" idx="0"/>
            </p:cNvCxnSpPr>
            <p:nvPr/>
          </p:nvCxnSpPr>
          <p:spPr>
            <a:xfrm flipH="1">
              <a:off x="9546566" y="4175186"/>
              <a:ext cx="1" cy="241539"/>
            </a:xfrm>
            <a:prstGeom prst="straightConnector1">
              <a:avLst/>
            </a:prstGeom>
            <a:ln w="19050">
              <a:solidFill>
                <a:schemeClr val="tx2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AD61E06E-931E-4B0D-9E3C-B36EA865F36C}"/>
                </a:ext>
              </a:extLst>
            </p:cNvPr>
            <p:cNvSpPr/>
            <p:nvPr/>
          </p:nvSpPr>
          <p:spPr>
            <a:xfrm>
              <a:off x="8531269" y="3748479"/>
              <a:ext cx="2096474" cy="1076563"/>
            </a:xfrm>
            <a:prstGeom prst="rect">
              <a:avLst/>
            </a:prstGeom>
            <a:noFill/>
            <a:ln w="12700">
              <a:solidFill>
                <a:schemeClr val="accent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6C9460AF-E76F-4FA8-89C6-4A72166927E5}"/>
                </a:ext>
              </a:extLst>
            </p:cNvPr>
            <p:cNvCxnSpPr>
              <a:cxnSpLocks/>
            </p:cNvCxnSpPr>
            <p:nvPr/>
          </p:nvCxnSpPr>
          <p:spPr>
            <a:xfrm>
              <a:off x="9535064" y="3577087"/>
              <a:ext cx="5752" cy="299050"/>
            </a:xfrm>
            <a:prstGeom prst="straightConnector1">
              <a:avLst/>
            </a:prstGeom>
            <a:ln w="19050">
              <a:solidFill>
                <a:srgbClr val="C0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Content Placeholder 2">
            <a:extLst>
              <a:ext uri="{FF2B5EF4-FFF2-40B4-BE49-F238E27FC236}">
                <a16:creationId xmlns:a16="http://schemas.microsoft.com/office/drawing/2014/main" id="{141DB9B7-ED5F-41BF-945F-4D3FC22AC267}"/>
              </a:ext>
            </a:extLst>
          </p:cNvPr>
          <p:cNvSpPr txBox="1">
            <a:spLocks/>
          </p:cNvSpPr>
          <p:nvPr/>
        </p:nvSpPr>
        <p:spPr bwMode="auto">
          <a:xfrm>
            <a:off x="556777" y="5115257"/>
            <a:ext cx="7943117" cy="928986"/>
          </a:xfrm>
          <a:prstGeom prst="rect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None/>
              <a:defRPr sz="1400" b="0">
                <a:solidFill>
                  <a:schemeClr val="accent4"/>
                </a:solidFill>
                <a:latin typeface="Trebuchet MS" pitchFamily="34" charset="0"/>
                <a:ea typeface="+mn-ea"/>
                <a:cs typeface="+mn-cs"/>
              </a:defRPr>
            </a:lvl1pPr>
            <a:lvl2pPr marL="571500" indent="0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None/>
              <a:defRPr sz="1200" b="0">
                <a:solidFill>
                  <a:schemeClr val="accent4"/>
                </a:solidFill>
                <a:latin typeface="Trebuchet MS" pitchFamily="34" charset="0"/>
              </a:defRPr>
            </a:lvl2pPr>
            <a:lvl3pPr marL="1089025" indent="0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None/>
              <a:defRPr sz="1100" b="0">
                <a:solidFill>
                  <a:schemeClr val="accent4"/>
                </a:solidFill>
                <a:latin typeface="Trebuchet MS" pitchFamily="34" charset="0"/>
              </a:defRPr>
            </a:lvl3pPr>
            <a:lvl4pPr marL="1774825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  <a:latin typeface="+mn-lt"/>
              </a:defRPr>
            </a:lvl4pPr>
            <a:lvl5pPr marL="2117725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5pPr>
            <a:lvl6pPr marL="25749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6pPr>
            <a:lvl7pPr marL="30321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7pPr>
            <a:lvl8pPr marL="34893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8pPr>
            <a:lvl9pPr marL="39465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9pPr>
          </a:lstStyle>
          <a:p>
            <a:pPr defTabSz="914400"/>
            <a:r>
              <a:rPr lang="en-US" sz="1600" b="1" u="sng" kern="0" dirty="0">
                <a:solidFill>
                  <a:schemeClr val="tx2"/>
                </a:solidFill>
              </a:rPr>
              <a:t>Proposal 4</a:t>
            </a:r>
            <a:r>
              <a:rPr lang="en-US" sz="1600" kern="0" dirty="0">
                <a:solidFill>
                  <a:schemeClr val="tx2"/>
                </a:solidFill>
              </a:rPr>
              <a:t>: </a:t>
            </a:r>
          </a:p>
          <a:p>
            <a:pPr marL="285750" indent="-285750" defTabSz="914400">
              <a:buFont typeface="Arial" panose="020B0604020202020204" pitchFamily="34" charset="0"/>
              <a:buChar char="•"/>
            </a:pPr>
            <a:r>
              <a:rPr lang="en-US" kern="0" dirty="0"/>
              <a:t>AALI API shall provide flexibility for </a:t>
            </a:r>
            <a:r>
              <a:rPr lang="en-US" i="1" kern="0" dirty="0"/>
              <a:t>multi-profile workload launch </a:t>
            </a:r>
            <a:r>
              <a:rPr lang="en-US" kern="0" dirty="0"/>
              <a:t>in a single enqueue call.</a:t>
            </a:r>
          </a:p>
          <a:p>
            <a:pPr defTabSz="914400"/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2424881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73FCA4-B072-4E55-849B-8F695FB2B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AALI API beyond fec (5/6)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C11AC4-544B-4AA7-95B6-BADA70763F1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6847" y="1070883"/>
            <a:ext cx="9976104" cy="525463"/>
          </a:xfrm>
        </p:spPr>
        <p:txBody>
          <a:bodyPr/>
          <a:lstStyle/>
          <a:p>
            <a:r>
              <a:rPr lang="en-US" dirty="0"/>
              <a:t>BBDEV API and inline API: Gap analysis</a:t>
            </a:r>
          </a:p>
          <a:p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5684826-1880-485D-B4D4-B31D234E06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2759" y="1654462"/>
            <a:ext cx="7385045" cy="3406368"/>
          </a:xfrm>
        </p:spPr>
        <p:txBody>
          <a:bodyPr/>
          <a:lstStyle/>
          <a:p>
            <a:r>
              <a:rPr lang="en-US" sz="1500" u="sng" dirty="0">
                <a:solidFill>
                  <a:schemeClr val="tx2"/>
                </a:solidFill>
              </a:rPr>
              <a:t>BBDEV API: Device mapping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An AAL device maps to a single HW accelerator</a:t>
            </a:r>
            <a:r>
              <a:rPr lang="en-US" dirty="0"/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Application control to which device the workload will be launched to.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chemeClr val="tx2"/>
                </a:solidFill>
              </a:rPr>
              <a:t>Use case 1</a:t>
            </a:r>
            <a:r>
              <a:rPr lang="en-US" sz="1300" dirty="0"/>
              <a:t>: when multiple accelerator devices are available supporting the same acceleration profile, application should not dictate workload distribution between the devices.</a:t>
            </a:r>
          </a:p>
          <a:p>
            <a:pPr marL="1374775" lvl="2" indent="-285750">
              <a:buFont typeface="Arial" panose="020B0604020202020204" pitchFamily="34" charset="0"/>
              <a:buChar char="•"/>
            </a:pPr>
            <a:r>
              <a:rPr lang="en-US" sz="1200" dirty="0"/>
              <a:t>Example: using high speed GPU interconnect </a:t>
            </a:r>
            <a:r>
              <a:rPr lang="en-US" sz="1200" dirty="0">
                <a:hlinkClick r:id="rId2"/>
              </a:rPr>
              <a:t>NVLINK</a:t>
            </a:r>
            <a:r>
              <a:rPr lang="en-US" sz="1200" dirty="0"/>
              <a:t>, large workload execution can be extended over multiple GPUs (without involving CPU in between).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chemeClr val="tx2"/>
                </a:solidFill>
              </a:rPr>
              <a:t>Use case 2</a:t>
            </a:r>
            <a:r>
              <a:rPr lang="en-US" sz="1300" dirty="0"/>
              <a:t>: chaining of multiple profiles, supported by multiple accelerator devices.</a:t>
            </a:r>
          </a:p>
          <a:p>
            <a:pPr marL="1374775" lvl="2" indent="-285750">
              <a:buFont typeface="Arial" panose="020B0604020202020204" pitchFamily="34" charset="0"/>
              <a:buChar char="•"/>
            </a:pPr>
            <a:r>
              <a:rPr lang="en-US" sz="1200" dirty="0"/>
              <a:t>Example: appending “rest of the PHY” acceleration on device 2 with existing FEC acceleration on device 1. Device 1 and 2 should be able to communicate directly.</a:t>
            </a:r>
          </a:p>
          <a:p>
            <a:pPr marL="1374775" lvl="2" indent="-28575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857250" lvl="1" indent="-285750">
              <a:buFont typeface="Arial" panose="020B0604020202020204" pitchFamily="34" charset="0"/>
              <a:buChar char="•"/>
            </a:pPr>
            <a:endParaRPr lang="en-US" sz="11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900" dirty="0">
              <a:sym typeface="Wingdings" panose="05000000000000000000" pitchFamily="2" charset="2"/>
            </a:endParaRPr>
          </a:p>
          <a:p>
            <a:pPr marL="742950" lvl="1" indent="-171450">
              <a:buFont typeface="Arial" panose="020B0604020202020204" pitchFamily="34" charset="0"/>
              <a:buChar char="•"/>
            </a:pPr>
            <a:endParaRPr lang="en-US" sz="11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66F54FA-1EE7-4B9C-B07F-83988264303A}"/>
              </a:ext>
            </a:extLst>
          </p:cNvPr>
          <p:cNvSpPr txBox="1"/>
          <p:nvPr/>
        </p:nvSpPr>
        <p:spPr>
          <a:xfrm>
            <a:off x="8591907" y="5150679"/>
            <a:ext cx="2179610" cy="590931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200" dirty="0">
                <a:solidFill>
                  <a:schemeClr val="bg1"/>
                </a:solidFill>
                <a:latin typeface="Trebuchet MS" panose="020B0603020202020204" pitchFamily="34" charset="0"/>
              </a:rPr>
              <a:t>Fig. 6 AAL Device mapping with multiple devices as shown in AAL GAnP Spec.</a:t>
            </a:r>
          </a:p>
        </p:txBody>
      </p:sp>
      <p:sp>
        <p:nvSpPr>
          <p:cNvPr id="40" name="Content Placeholder 2">
            <a:extLst>
              <a:ext uri="{FF2B5EF4-FFF2-40B4-BE49-F238E27FC236}">
                <a16:creationId xmlns:a16="http://schemas.microsoft.com/office/drawing/2014/main" id="{141DB9B7-ED5F-41BF-945F-4D3FC22AC267}"/>
              </a:ext>
            </a:extLst>
          </p:cNvPr>
          <p:cNvSpPr txBox="1">
            <a:spLocks/>
          </p:cNvSpPr>
          <p:nvPr/>
        </p:nvSpPr>
        <p:spPr bwMode="auto">
          <a:xfrm>
            <a:off x="556777" y="5115257"/>
            <a:ext cx="7454287" cy="928986"/>
          </a:xfrm>
          <a:prstGeom prst="rect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None/>
              <a:defRPr sz="1400" b="0">
                <a:solidFill>
                  <a:schemeClr val="accent4"/>
                </a:solidFill>
                <a:latin typeface="Trebuchet MS" pitchFamily="34" charset="0"/>
                <a:ea typeface="+mn-ea"/>
                <a:cs typeface="+mn-cs"/>
              </a:defRPr>
            </a:lvl1pPr>
            <a:lvl2pPr marL="571500" indent="0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None/>
              <a:defRPr sz="1200" b="0">
                <a:solidFill>
                  <a:schemeClr val="accent4"/>
                </a:solidFill>
                <a:latin typeface="Trebuchet MS" pitchFamily="34" charset="0"/>
              </a:defRPr>
            </a:lvl2pPr>
            <a:lvl3pPr marL="1089025" indent="0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None/>
              <a:defRPr sz="1100" b="0">
                <a:solidFill>
                  <a:schemeClr val="accent4"/>
                </a:solidFill>
                <a:latin typeface="Trebuchet MS" pitchFamily="34" charset="0"/>
              </a:defRPr>
            </a:lvl3pPr>
            <a:lvl4pPr marL="1774825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  <a:latin typeface="+mn-lt"/>
              </a:defRPr>
            </a:lvl4pPr>
            <a:lvl5pPr marL="2117725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5pPr>
            <a:lvl6pPr marL="25749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6pPr>
            <a:lvl7pPr marL="30321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7pPr>
            <a:lvl8pPr marL="34893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8pPr>
            <a:lvl9pPr marL="39465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9pPr>
          </a:lstStyle>
          <a:p>
            <a:pPr defTabSz="914400"/>
            <a:r>
              <a:rPr lang="en-US" sz="1600" b="1" u="sng" kern="0" dirty="0">
                <a:solidFill>
                  <a:schemeClr val="tx2"/>
                </a:solidFill>
              </a:rPr>
              <a:t>Proposal 5</a:t>
            </a:r>
            <a:r>
              <a:rPr lang="en-US" sz="1600" kern="0" dirty="0">
                <a:solidFill>
                  <a:schemeClr val="tx2"/>
                </a:solidFill>
              </a:rPr>
              <a:t>: </a:t>
            </a:r>
          </a:p>
          <a:p>
            <a:pPr marL="285750" indent="-285750" defTabSz="914400">
              <a:buFont typeface="Arial" panose="020B0604020202020204" pitchFamily="34" charset="0"/>
              <a:buChar char="•"/>
            </a:pPr>
            <a:r>
              <a:rPr lang="en-US" kern="0" dirty="0"/>
              <a:t>AALI API shall provide flexibility for implementation-specific scheduling/distribution of workload across multiple HW accelerator devices.</a:t>
            </a:r>
          </a:p>
          <a:p>
            <a:pPr defTabSz="914400"/>
            <a:endParaRPr lang="en-US" kern="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3AD9781-DB91-40E9-B49A-80BD6716AACA}"/>
              </a:ext>
            </a:extLst>
          </p:cNvPr>
          <p:cNvGrpSpPr/>
          <p:nvPr/>
        </p:nvGrpSpPr>
        <p:grpSpPr>
          <a:xfrm>
            <a:off x="8298611" y="1702279"/>
            <a:ext cx="2547668" cy="3393058"/>
            <a:chOff x="8298611" y="1702279"/>
            <a:chExt cx="2547668" cy="3393058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3289CD0E-A07D-44C7-B2B3-36CAFAE417B1}"/>
                </a:ext>
              </a:extLst>
            </p:cNvPr>
            <p:cNvSpPr/>
            <p:nvPr/>
          </p:nvSpPr>
          <p:spPr>
            <a:xfrm>
              <a:off x="8298611" y="1702279"/>
              <a:ext cx="2547668" cy="1978325"/>
            </a:xfrm>
            <a:prstGeom prst="roundRect">
              <a:avLst/>
            </a:prstGeom>
            <a:noFill/>
            <a:ln w="127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F0AA3A0-7CDC-499E-8B92-6951A038139B}"/>
                </a:ext>
              </a:extLst>
            </p:cNvPr>
            <p:cNvSpPr/>
            <p:nvPr/>
          </p:nvSpPr>
          <p:spPr>
            <a:xfrm>
              <a:off x="8643669" y="1749405"/>
              <a:ext cx="1667773" cy="216035"/>
            </a:xfrm>
            <a:prstGeom prst="rect">
              <a:avLst/>
            </a:prstGeom>
            <a:solidFill>
              <a:schemeClr val="tx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accent4"/>
                  </a:solidFill>
                </a:rPr>
                <a:t>Application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7A90943-2516-4A7B-873F-26462FF83946}"/>
                </a:ext>
              </a:extLst>
            </p:cNvPr>
            <p:cNvSpPr/>
            <p:nvPr/>
          </p:nvSpPr>
          <p:spPr>
            <a:xfrm>
              <a:off x="8522898" y="3329796"/>
              <a:ext cx="1006415" cy="253042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AAL Device 1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F934F71B-7D4B-449C-837B-079E148934E9}"/>
                </a:ext>
              </a:extLst>
            </p:cNvPr>
            <p:cNvSpPr/>
            <p:nvPr/>
          </p:nvSpPr>
          <p:spPr>
            <a:xfrm>
              <a:off x="8373374" y="2317630"/>
              <a:ext cx="1247954" cy="304799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>
                  <a:solidFill>
                    <a:schemeClr val="accent4"/>
                  </a:solidFill>
                </a:rPr>
                <a:t>Api(</a:t>
              </a:r>
              <a:r>
                <a:rPr lang="en-US" sz="700" dirty="0">
                  <a:solidFill>
                    <a:srgbClr val="C00000"/>
                  </a:solidFill>
                </a:rPr>
                <a:t>devID1</a:t>
              </a:r>
              <a:r>
                <a:rPr lang="en-US" sz="700" dirty="0">
                  <a:solidFill>
                    <a:schemeClr val="accent4"/>
                  </a:solidFill>
                </a:rPr>
                <a:t>, queueID, …)</a:t>
              </a:r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71348309-30D3-4EED-BC10-8D6ABD0521A8}"/>
                </a:ext>
              </a:extLst>
            </p:cNvPr>
            <p:cNvSpPr/>
            <p:nvPr/>
          </p:nvSpPr>
          <p:spPr>
            <a:xfrm>
              <a:off x="8666673" y="3876137"/>
              <a:ext cx="759124" cy="402565"/>
            </a:xfrm>
            <a:prstGeom prst="roundRect">
              <a:avLst/>
            </a:prstGeom>
            <a:solidFill>
              <a:srgbClr val="EFFFD5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accent4"/>
                  </a:solidFill>
                </a:rPr>
                <a:t>Library|Driver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667C9CB7-0F51-40BD-8D72-3D566A80A694}"/>
                </a:ext>
              </a:extLst>
            </p:cNvPr>
            <p:cNvSpPr/>
            <p:nvPr/>
          </p:nvSpPr>
          <p:spPr>
            <a:xfrm>
              <a:off x="8563153" y="4629510"/>
              <a:ext cx="971910" cy="408316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HW accelerator</a:t>
              </a: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91082138-29C6-49BA-B347-C66FDCA6F935}"/>
                </a:ext>
              </a:extLst>
            </p:cNvPr>
            <p:cNvCxnSpPr>
              <a:cxnSpLocks/>
              <a:stCxn id="27" idx="2"/>
              <a:endCxn id="28" idx="0"/>
            </p:cNvCxnSpPr>
            <p:nvPr/>
          </p:nvCxnSpPr>
          <p:spPr>
            <a:xfrm>
              <a:off x="9046235" y="4278702"/>
              <a:ext cx="2873" cy="350808"/>
            </a:xfrm>
            <a:prstGeom prst="straightConnector1">
              <a:avLst/>
            </a:prstGeom>
            <a:ln w="19050">
              <a:solidFill>
                <a:schemeClr val="tx2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AD61E06E-931E-4B0D-9E3C-B36EA865F36C}"/>
                </a:ext>
              </a:extLst>
            </p:cNvPr>
            <p:cNvSpPr/>
            <p:nvPr/>
          </p:nvSpPr>
          <p:spPr>
            <a:xfrm>
              <a:off x="8439254" y="3754231"/>
              <a:ext cx="2389772" cy="1341106"/>
            </a:xfrm>
            <a:prstGeom prst="rect">
              <a:avLst/>
            </a:prstGeom>
            <a:noFill/>
            <a:ln w="12700">
              <a:solidFill>
                <a:schemeClr val="accent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6C9460AF-E76F-4FA8-89C6-4A72166927E5}"/>
                </a:ext>
              </a:extLst>
            </p:cNvPr>
            <p:cNvCxnSpPr>
              <a:cxnSpLocks/>
            </p:cNvCxnSpPr>
            <p:nvPr/>
          </p:nvCxnSpPr>
          <p:spPr>
            <a:xfrm>
              <a:off x="9051985" y="3582838"/>
              <a:ext cx="5752" cy="299050"/>
            </a:xfrm>
            <a:prstGeom prst="straightConnector1">
              <a:avLst/>
            </a:prstGeom>
            <a:ln w="19050">
              <a:solidFill>
                <a:srgbClr val="C0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66057EDB-7789-4E2C-938E-416A88AE760C}"/>
                </a:ext>
              </a:extLst>
            </p:cNvPr>
            <p:cNvSpPr/>
            <p:nvPr/>
          </p:nvSpPr>
          <p:spPr>
            <a:xfrm>
              <a:off x="9621328" y="3335547"/>
              <a:ext cx="1006415" cy="253042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AAL Device 2</a:t>
              </a:r>
            </a:p>
          </p:txBody>
        </p: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F3B9ED1B-A5EC-44E1-BCE1-2067AE630045}"/>
                </a:ext>
              </a:extLst>
            </p:cNvPr>
            <p:cNvGrpSpPr/>
            <p:nvPr/>
          </p:nvGrpSpPr>
          <p:grpSpPr>
            <a:xfrm>
              <a:off x="8729934" y="2651184"/>
              <a:ext cx="543465" cy="623977"/>
              <a:chOff x="8620665" y="2651184"/>
              <a:chExt cx="543465" cy="623977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788DB36E-F8C0-4303-9D3F-5C83C1596F3C}"/>
                  </a:ext>
                </a:extLst>
              </p:cNvPr>
              <p:cNvGrpSpPr/>
              <p:nvPr/>
            </p:nvGrpSpPr>
            <p:grpSpPr>
              <a:xfrm>
                <a:off x="8620665" y="2651184"/>
                <a:ext cx="224287" cy="621102"/>
                <a:chOff x="8913963" y="2587924"/>
                <a:chExt cx="224287" cy="621102"/>
              </a:xfrm>
            </p:grpSpPr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2512E51F-ED47-4F60-874C-D1718D7FC92C}"/>
                    </a:ext>
                  </a:extLst>
                </p:cNvPr>
                <p:cNvSpPr/>
                <p:nvPr/>
              </p:nvSpPr>
              <p:spPr>
                <a:xfrm>
                  <a:off x="8913963" y="3071003"/>
                  <a:ext cx="224287" cy="13802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351EB216-FDAB-4575-A62A-56F96927E4BB}"/>
                    </a:ext>
                  </a:extLst>
                </p:cNvPr>
                <p:cNvSpPr/>
                <p:nvPr/>
              </p:nvSpPr>
              <p:spPr>
                <a:xfrm>
                  <a:off x="8913963" y="2909977"/>
                  <a:ext cx="224287" cy="13802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E6DD1E79-0665-4EE9-BDAB-A3AA6E852AD6}"/>
                    </a:ext>
                  </a:extLst>
                </p:cNvPr>
                <p:cNvSpPr/>
                <p:nvPr/>
              </p:nvSpPr>
              <p:spPr>
                <a:xfrm>
                  <a:off x="8913963" y="2748950"/>
                  <a:ext cx="224287" cy="13802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4810E392-D4B9-460B-8C29-A00A402838BC}"/>
                    </a:ext>
                  </a:extLst>
                </p:cNvPr>
                <p:cNvSpPr/>
                <p:nvPr/>
              </p:nvSpPr>
              <p:spPr>
                <a:xfrm>
                  <a:off x="8913963" y="2587924"/>
                  <a:ext cx="224287" cy="13802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73071486-E549-4D6B-990F-7C34BA16954D}"/>
                  </a:ext>
                </a:extLst>
              </p:cNvPr>
              <p:cNvGrpSpPr/>
              <p:nvPr/>
            </p:nvGrpSpPr>
            <p:grpSpPr>
              <a:xfrm>
                <a:off x="8939843" y="2654059"/>
                <a:ext cx="224287" cy="621102"/>
                <a:chOff x="8913963" y="2587924"/>
                <a:chExt cx="224287" cy="621102"/>
              </a:xfrm>
            </p:grpSpPr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A2A78CE1-5D1A-4A35-ABB9-022B6AC2F88D}"/>
                    </a:ext>
                  </a:extLst>
                </p:cNvPr>
                <p:cNvSpPr/>
                <p:nvPr/>
              </p:nvSpPr>
              <p:spPr>
                <a:xfrm>
                  <a:off x="8913963" y="3071003"/>
                  <a:ext cx="224287" cy="13802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B5081C87-6225-4A1E-AE44-2153F55CE5F1}"/>
                    </a:ext>
                  </a:extLst>
                </p:cNvPr>
                <p:cNvSpPr/>
                <p:nvPr/>
              </p:nvSpPr>
              <p:spPr>
                <a:xfrm>
                  <a:off x="8913963" y="2909977"/>
                  <a:ext cx="224287" cy="13802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E3C9C381-FB6C-4E34-AFE4-D1A83E5517F3}"/>
                    </a:ext>
                  </a:extLst>
                </p:cNvPr>
                <p:cNvSpPr/>
                <p:nvPr/>
              </p:nvSpPr>
              <p:spPr>
                <a:xfrm>
                  <a:off x="8913963" y="2748950"/>
                  <a:ext cx="224287" cy="13802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FD63A519-2403-4CC3-BA6B-BE6C390A4382}"/>
                    </a:ext>
                  </a:extLst>
                </p:cNvPr>
                <p:cNvSpPr/>
                <p:nvPr/>
              </p:nvSpPr>
              <p:spPr>
                <a:xfrm>
                  <a:off x="8913963" y="2587924"/>
                  <a:ext cx="224287" cy="13802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80546174-2006-49AB-B4E1-E63D6B1EBDFB}"/>
                </a:ext>
              </a:extLst>
            </p:cNvPr>
            <p:cNvCxnSpPr>
              <a:cxnSpLocks/>
            </p:cNvCxnSpPr>
            <p:nvPr/>
          </p:nvCxnSpPr>
          <p:spPr>
            <a:xfrm>
              <a:off x="10081404" y="3594340"/>
              <a:ext cx="5752" cy="299050"/>
            </a:xfrm>
            <a:prstGeom prst="straightConnector1">
              <a:avLst/>
            </a:prstGeom>
            <a:ln w="19050">
              <a:solidFill>
                <a:srgbClr val="C0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245F9C6F-909E-467E-BAA2-9CC5029E62A5}"/>
                </a:ext>
              </a:extLst>
            </p:cNvPr>
            <p:cNvSpPr/>
            <p:nvPr/>
          </p:nvSpPr>
          <p:spPr>
            <a:xfrm>
              <a:off x="9724847" y="3904892"/>
              <a:ext cx="759124" cy="402565"/>
            </a:xfrm>
            <a:prstGeom prst="roundRect">
              <a:avLst/>
            </a:prstGeom>
            <a:solidFill>
              <a:srgbClr val="EFFFD5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accent4"/>
                  </a:solidFill>
                </a:rPr>
                <a:t>Library|Driver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29DBAB8-CBE4-4477-8CDA-95CD5BC3C7BA}"/>
                </a:ext>
              </a:extLst>
            </p:cNvPr>
            <p:cNvSpPr/>
            <p:nvPr/>
          </p:nvSpPr>
          <p:spPr>
            <a:xfrm>
              <a:off x="9696089" y="4629510"/>
              <a:ext cx="971910" cy="408316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HW accelerator</a:t>
              </a:r>
            </a:p>
          </p:txBody>
        </p: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D22D00D4-F97B-4DF6-AADA-F7FB6BF5B1EB}"/>
                </a:ext>
              </a:extLst>
            </p:cNvPr>
            <p:cNvCxnSpPr>
              <a:cxnSpLocks/>
            </p:cNvCxnSpPr>
            <p:nvPr/>
          </p:nvCxnSpPr>
          <p:spPr>
            <a:xfrm>
              <a:off x="10115910" y="4290204"/>
              <a:ext cx="2873" cy="350808"/>
            </a:xfrm>
            <a:prstGeom prst="straightConnector1">
              <a:avLst/>
            </a:prstGeom>
            <a:ln w="19050">
              <a:solidFill>
                <a:schemeClr val="tx2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C64FB6F9-FBC9-44FB-ADF5-9F5ECA98933A}"/>
                </a:ext>
              </a:extLst>
            </p:cNvPr>
            <p:cNvGrpSpPr/>
            <p:nvPr/>
          </p:nvGrpSpPr>
          <p:grpSpPr>
            <a:xfrm>
              <a:off x="9877245" y="2625306"/>
              <a:ext cx="523336" cy="632603"/>
              <a:chOff x="9716217" y="2625306"/>
              <a:chExt cx="523336" cy="632603"/>
            </a:xfrm>
          </p:grpSpPr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072861D0-4C9D-42F8-BC11-CE200DC2E3C0}"/>
                  </a:ext>
                </a:extLst>
              </p:cNvPr>
              <p:cNvGrpSpPr/>
              <p:nvPr/>
            </p:nvGrpSpPr>
            <p:grpSpPr>
              <a:xfrm>
                <a:off x="9716217" y="2636807"/>
                <a:ext cx="224287" cy="621102"/>
                <a:chOff x="8913963" y="2587924"/>
                <a:chExt cx="224287" cy="621102"/>
              </a:xfrm>
            </p:grpSpPr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8ACCB3CE-F523-4D6E-A7D2-46D38CEBC117}"/>
                    </a:ext>
                  </a:extLst>
                </p:cNvPr>
                <p:cNvSpPr/>
                <p:nvPr/>
              </p:nvSpPr>
              <p:spPr>
                <a:xfrm>
                  <a:off x="8913963" y="3071003"/>
                  <a:ext cx="224287" cy="13802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D738385F-A737-43C4-8B20-4CF02AB2B57F}"/>
                    </a:ext>
                  </a:extLst>
                </p:cNvPr>
                <p:cNvSpPr/>
                <p:nvPr/>
              </p:nvSpPr>
              <p:spPr>
                <a:xfrm>
                  <a:off x="8913963" y="2909977"/>
                  <a:ext cx="224287" cy="13802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0CBB0948-755E-40DB-B419-D9E453BA1F08}"/>
                    </a:ext>
                  </a:extLst>
                </p:cNvPr>
                <p:cNvSpPr/>
                <p:nvPr/>
              </p:nvSpPr>
              <p:spPr>
                <a:xfrm>
                  <a:off x="8913963" y="2748950"/>
                  <a:ext cx="224287" cy="13802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E4E769E5-30E6-4630-8844-93DDF317EF5A}"/>
                    </a:ext>
                  </a:extLst>
                </p:cNvPr>
                <p:cNvSpPr/>
                <p:nvPr/>
              </p:nvSpPr>
              <p:spPr>
                <a:xfrm>
                  <a:off x="8913963" y="2587924"/>
                  <a:ext cx="224287" cy="13802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DE56DF6A-AD30-49BF-82B5-BDD4F89602F2}"/>
                  </a:ext>
                </a:extLst>
              </p:cNvPr>
              <p:cNvGrpSpPr/>
              <p:nvPr/>
            </p:nvGrpSpPr>
            <p:grpSpPr>
              <a:xfrm>
                <a:off x="10015266" y="2625306"/>
                <a:ext cx="224287" cy="621102"/>
                <a:chOff x="8913963" y="2587924"/>
                <a:chExt cx="224287" cy="621102"/>
              </a:xfrm>
            </p:grpSpPr>
            <p:sp>
              <p:nvSpPr>
                <p:cNvPr id="62" name="Rectangle 61">
                  <a:extLst>
                    <a:ext uri="{FF2B5EF4-FFF2-40B4-BE49-F238E27FC236}">
                      <a16:creationId xmlns:a16="http://schemas.microsoft.com/office/drawing/2014/main" id="{AA8CCF8D-EBC2-4F70-A60D-DDF25F8522C1}"/>
                    </a:ext>
                  </a:extLst>
                </p:cNvPr>
                <p:cNvSpPr/>
                <p:nvPr/>
              </p:nvSpPr>
              <p:spPr>
                <a:xfrm>
                  <a:off x="8913963" y="3071003"/>
                  <a:ext cx="224287" cy="13802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" name="Rectangle 62">
                  <a:extLst>
                    <a:ext uri="{FF2B5EF4-FFF2-40B4-BE49-F238E27FC236}">
                      <a16:creationId xmlns:a16="http://schemas.microsoft.com/office/drawing/2014/main" id="{4401BB46-6350-4780-95AC-4C6AF76AAAA2}"/>
                    </a:ext>
                  </a:extLst>
                </p:cNvPr>
                <p:cNvSpPr/>
                <p:nvPr/>
              </p:nvSpPr>
              <p:spPr>
                <a:xfrm>
                  <a:off x="8913963" y="2909977"/>
                  <a:ext cx="224287" cy="13802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" name="Rectangle 63">
                  <a:extLst>
                    <a:ext uri="{FF2B5EF4-FFF2-40B4-BE49-F238E27FC236}">
                      <a16:creationId xmlns:a16="http://schemas.microsoft.com/office/drawing/2014/main" id="{B3241504-E3E7-4BF5-BA27-5F0621D89175}"/>
                    </a:ext>
                  </a:extLst>
                </p:cNvPr>
                <p:cNvSpPr/>
                <p:nvPr/>
              </p:nvSpPr>
              <p:spPr>
                <a:xfrm>
                  <a:off x="8913963" y="2748950"/>
                  <a:ext cx="224287" cy="13802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" name="Rectangle 64">
                  <a:extLst>
                    <a:ext uri="{FF2B5EF4-FFF2-40B4-BE49-F238E27FC236}">
                      <a16:creationId xmlns:a16="http://schemas.microsoft.com/office/drawing/2014/main" id="{B203B743-AF3B-409F-9638-69E32D1E16CE}"/>
                    </a:ext>
                  </a:extLst>
                </p:cNvPr>
                <p:cNvSpPr/>
                <p:nvPr/>
              </p:nvSpPr>
              <p:spPr>
                <a:xfrm>
                  <a:off x="8913963" y="2587924"/>
                  <a:ext cx="224287" cy="13802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9480A519-E408-4489-9505-DE09B1FC97EA}"/>
                </a:ext>
              </a:extLst>
            </p:cNvPr>
            <p:cNvSpPr/>
            <p:nvPr/>
          </p:nvSpPr>
          <p:spPr>
            <a:xfrm>
              <a:off x="9563819" y="2306128"/>
              <a:ext cx="1247954" cy="304799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>
                  <a:solidFill>
                    <a:schemeClr val="accent4"/>
                  </a:solidFill>
                </a:rPr>
                <a:t>Api(</a:t>
              </a:r>
              <a:r>
                <a:rPr lang="en-US" sz="700" dirty="0">
                  <a:solidFill>
                    <a:srgbClr val="C00000"/>
                  </a:solidFill>
                </a:rPr>
                <a:t>devID2</a:t>
              </a:r>
              <a:r>
                <a:rPr lang="en-US" sz="700" dirty="0">
                  <a:solidFill>
                    <a:schemeClr val="accent4"/>
                  </a:solidFill>
                </a:rPr>
                <a:t>, queueID, …)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66166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itle &amp; Bullet">
  <a:themeElements>
    <a:clrScheme name="Custom 1">
      <a:dk1>
        <a:srgbClr val="CDCDCD"/>
      </a:dk1>
      <a:lt1>
        <a:srgbClr val="FFFFFF"/>
      </a:lt1>
      <a:dk2>
        <a:srgbClr val="000000"/>
      </a:dk2>
      <a:lt2>
        <a:srgbClr val="76B900"/>
      </a:lt2>
      <a:accent1>
        <a:srgbClr val="008564"/>
      </a:accent1>
      <a:accent2>
        <a:srgbClr val="5D1682"/>
      </a:accent2>
      <a:accent3>
        <a:srgbClr val="890C58"/>
      </a:accent3>
      <a:accent4>
        <a:srgbClr val="5E5E5E"/>
      </a:accent4>
      <a:accent5>
        <a:srgbClr val="8C8C8C"/>
      </a:accent5>
      <a:accent6>
        <a:srgbClr val="0071C5"/>
      </a:accent6>
      <a:hlink>
        <a:srgbClr val="76B900"/>
      </a:hlink>
      <a:folHlink>
        <a:srgbClr val="76B900"/>
      </a:folHlink>
    </a:clrScheme>
    <a:fontScheme name="Opulent">
      <a:majorFont>
        <a:latin typeface="Trebuchet MS"/>
        <a:ea typeface=""/>
        <a:cs typeface=""/>
        <a:font script="Jpan" typeface="HG丸ｺﾞｼｯｸM-PRO"/>
        <a:font script="Hang" typeface="HY그래픽M"/>
        <a:font script="Hans" typeface="黑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4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 w="6350">
          <a:noFill/>
        </a:ln>
      </a:spPr>
      <a:bodyPr wrap="none" rtlCol="0" anchor="ctr">
        <a:spAutoFit/>
      </a:bodyPr>
      <a:lstStyle>
        <a:defPPr algn="ctr">
          <a:lnSpc>
            <a:spcPct val="90000"/>
          </a:lnSpc>
          <a:defRPr sz="1400" dirty="0" smtClean="0">
            <a:solidFill>
              <a:schemeClr val="bg1"/>
            </a:solidFill>
            <a:latin typeface="Trebuchet MS" panose="020B0603020202020204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txDef>
  </a:objectDefaults>
  <a:extraClrSchemeLst>
    <a:extraClrScheme>
      <a:clrScheme name="PPT_Template_Corp_16x9_rev2 1">
        <a:dk1>
          <a:srgbClr val="808080"/>
        </a:dk1>
        <a:lt1>
          <a:srgbClr val="FFFFFF"/>
        </a:lt1>
        <a:dk2>
          <a:srgbClr val="000000"/>
        </a:dk2>
        <a:lt2>
          <a:srgbClr val="B9E700"/>
        </a:lt2>
        <a:accent1>
          <a:srgbClr val="33CCCC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ADE2E2"/>
        </a:accent5>
        <a:accent6>
          <a:srgbClr val="E78A2D"/>
        </a:accent6>
        <a:hlink>
          <a:srgbClr val="99CCFF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>
  <documentManagement>
    <SharedWithUsers xmlns="44999e98-7c3f-459a-9e92-d921c6a0a2c9">
      <UserInfo>
        <DisplayName>Erik Metzger</DisplayName>
        <AccountId>575</AccountId>
        <AccountType/>
      </UserInfo>
    </SharedWithUsers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5DF30E08A1FC54CBFC2EC8E73351D32" ma:contentTypeVersion="12" ma:contentTypeDescription="Create a new document." ma:contentTypeScope="" ma:versionID="5cad0228456034c7e9526120be2f935d">
  <xsd:schema xmlns:xsd="http://www.w3.org/2001/XMLSchema" xmlns:xs="http://www.w3.org/2001/XMLSchema" xmlns:p="http://schemas.microsoft.com/office/2006/metadata/properties" xmlns:ns2="46737e3d-5000-47b7-bdd2-d9358a509c37" xmlns:ns3="44999e98-7c3f-459a-9e92-d921c6a0a2c9" targetNamespace="http://schemas.microsoft.com/office/2006/metadata/properties" ma:root="true" ma:fieldsID="dd92d86202256885f56037a714ea8a2b" ns2:_="" ns3:_="">
    <xsd:import namespace="46737e3d-5000-47b7-bdd2-d9358a509c37"/>
    <xsd:import namespace="44999e98-7c3f-459a-9e92-d921c6a0a2c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AutoKeyPoints" minOccurs="0"/>
                <xsd:element ref="ns2:MediaServiceKeyPoint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6737e3d-5000-47b7-bdd2-d9358a509c3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4999e98-7c3f-459a-9e92-d921c6a0a2c9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F88E22E-2A4B-4FB1-9848-BF16E7DBE74B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b1448685-5de4-4857-a594-91ddb29b9efb"/>
    <ds:schemaRef ds:uri="http://purl.org/dc/terms/"/>
    <ds:schemaRef ds:uri="66ee2c15-502e-4aab-bd5b-303a939d5f4f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C892D53F-B5F0-48AD-A7C5-9720EEFB81A5}"/>
</file>

<file path=customXml/itemProps3.xml><?xml version="1.0" encoding="utf-8"?>
<ds:datastoreItem xmlns:ds="http://schemas.openxmlformats.org/officeDocument/2006/customXml" ds:itemID="{E29B7386-0C5E-43DB-8BF1-052EEAD5F5D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4650</TotalTime>
  <Words>1332</Words>
  <Application>Microsoft Office PowerPoint</Application>
  <PresentationFormat>Custom</PresentationFormat>
  <Paragraphs>157</Paragraphs>
  <Slides>12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Century Gothic</vt:lpstr>
      <vt:lpstr>Trebuchet MS</vt:lpstr>
      <vt:lpstr>Wingdings</vt:lpstr>
      <vt:lpstr>Title &amp; Bullet</vt:lpstr>
      <vt:lpstr>AAL Interface (AALI):  definition &amp; implementation </vt:lpstr>
      <vt:lpstr>agenda</vt:lpstr>
      <vt:lpstr>Scope of AAL Interface (AALI)</vt:lpstr>
      <vt:lpstr>AALI API implementation</vt:lpstr>
      <vt:lpstr>AALI API beyond fec (1/6)</vt:lpstr>
      <vt:lpstr>AALI API beyond fec (2/6)</vt:lpstr>
      <vt:lpstr>AALI API beyond fec (3/6)</vt:lpstr>
      <vt:lpstr>AALI API beyond fec (4/6)</vt:lpstr>
      <vt:lpstr>AALI API beyond fec (5/6)</vt:lpstr>
      <vt:lpstr>AALI API beyond fec (6/6)</vt:lpstr>
      <vt:lpstr>Conclusion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Jennifer Hohn</dc:creator>
  <cp:lastModifiedBy>Lopa Kundu</cp:lastModifiedBy>
  <cp:revision>4</cp:revision>
  <cp:lastPrinted>2020-01-22T09:07:52Z</cp:lastPrinted>
  <dcterms:created xsi:type="dcterms:W3CDTF">2008-01-24T03:11:41Z</dcterms:created>
  <dcterms:modified xsi:type="dcterms:W3CDTF">2021-02-03T16:56:55Z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0x010100F5DF30E08A1FC54CBFC2EC8E73351D32</vt:lpwstr>
  </property>
  <property fmtid="{D5CDD505-2E9C-101B-9397-08002B2CF9AE}" pid="3" name="MSIP_Label_6b558183-044c-4105-8d9c-cea02a2a3d86_Enabled">
    <vt:lpwstr>True</vt:lpwstr>
  </property>
  <property fmtid="{D5CDD505-2E9C-101B-9397-08002B2CF9AE}" pid="4" name="MSIP_Label_6b558183-044c-4105-8d9c-cea02a2a3d86_SiteId">
    <vt:lpwstr>43083d15-7273-40c1-b7db-39efd9ccc17a</vt:lpwstr>
  </property>
  <property fmtid="{D5CDD505-2E9C-101B-9397-08002B2CF9AE}" pid="5" name="MSIP_Label_6b558183-044c-4105-8d9c-cea02a2a3d86_Ref">
    <vt:lpwstr>https://api.informationprotection.azure.com/api/43083d15-7273-40c1-b7db-39efd9ccc17a</vt:lpwstr>
  </property>
  <property fmtid="{D5CDD505-2E9C-101B-9397-08002B2CF9AE}" pid="6" name="MSIP_Label_6b558183-044c-4105-8d9c-cea02a2a3d86_Owner">
    <vt:lpwstr>lspillman@nvidia.com</vt:lpwstr>
  </property>
  <property fmtid="{D5CDD505-2E9C-101B-9397-08002B2CF9AE}" pid="7" name="MSIP_Label_6b558183-044c-4105-8d9c-cea02a2a3d86_SetDate">
    <vt:lpwstr>2018-05-11T15:28:31.9824217-07:00</vt:lpwstr>
  </property>
  <property fmtid="{D5CDD505-2E9C-101B-9397-08002B2CF9AE}" pid="8" name="MSIP_Label_6b558183-044c-4105-8d9c-cea02a2a3d86_Name">
    <vt:lpwstr>Unrestricted</vt:lpwstr>
  </property>
  <property fmtid="{D5CDD505-2E9C-101B-9397-08002B2CF9AE}" pid="9" name="MSIP_Label_6b558183-044c-4105-8d9c-cea02a2a3d86_Application">
    <vt:lpwstr>Microsoft Azure Information Protection</vt:lpwstr>
  </property>
  <property fmtid="{D5CDD505-2E9C-101B-9397-08002B2CF9AE}" pid="10" name="MSIP_Label_6b558183-044c-4105-8d9c-cea02a2a3d86_Extended_MSFT_Method">
    <vt:lpwstr>Automatic</vt:lpwstr>
  </property>
  <property fmtid="{D5CDD505-2E9C-101B-9397-08002B2CF9AE}" pid="11" name="Sensitivity">
    <vt:lpwstr>Unrestricted</vt:lpwstr>
  </property>
</Properties>
</file>